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13" r:id="rId5"/>
  </p:sldMasterIdLst>
  <p:notesMasterIdLst>
    <p:notesMasterId r:id="rId172"/>
  </p:notesMasterIdLst>
  <p:handoutMasterIdLst>
    <p:handoutMasterId r:id="rId173"/>
  </p:handoutMasterIdLst>
  <p:sldIdLst>
    <p:sldId id="257" r:id="rId6"/>
    <p:sldId id="465" r:id="rId7"/>
    <p:sldId id="467" r:id="rId8"/>
    <p:sldId id="468" r:id="rId9"/>
    <p:sldId id="469" r:id="rId10"/>
    <p:sldId id="471" r:id="rId11"/>
    <p:sldId id="470" r:id="rId12"/>
    <p:sldId id="464" r:id="rId13"/>
    <p:sldId id="463" r:id="rId14"/>
    <p:sldId id="458" r:id="rId15"/>
    <p:sldId id="455" r:id="rId16"/>
    <p:sldId id="459" r:id="rId17"/>
    <p:sldId id="457" r:id="rId18"/>
    <p:sldId id="456" r:id="rId19"/>
    <p:sldId id="460" r:id="rId20"/>
    <p:sldId id="461" r:id="rId21"/>
    <p:sldId id="462" r:id="rId22"/>
    <p:sldId id="449" r:id="rId23"/>
    <p:sldId id="450" r:id="rId24"/>
    <p:sldId id="451" r:id="rId25"/>
    <p:sldId id="453" r:id="rId26"/>
    <p:sldId id="454" r:id="rId27"/>
    <p:sldId id="447" r:id="rId28"/>
    <p:sldId id="448" r:id="rId29"/>
    <p:sldId id="452" r:id="rId30"/>
    <p:sldId id="278" r:id="rId31"/>
    <p:sldId id="279" r:id="rId32"/>
    <p:sldId id="435" r:id="rId33"/>
    <p:sldId id="437" r:id="rId34"/>
    <p:sldId id="438" r:id="rId35"/>
    <p:sldId id="439" r:id="rId36"/>
    <p:sldId id="440" r:id="rId37"/>
    <p:sldId id="360" r:id="rId38"/>
    <p:sldId id="444" r:id="rId39"/>
    <p:sldId id="397" r:id="rId40"/>
    <p:sldId id="361" r:id="rId41"/>
    <p:sldId id="377" r:id="rId42"/>
    <p:sldId id="419" r:id="rId43"/>
    <p:sldId id="421" r:id="rId44"/>
    <p:sldId id="420" r:id="rId45"/>
    <p:sldId id="422" r:id="rId46"/>
    <p:sldId id="423" r:id="rId47"/>
    <p:sldId id="418" r:id="rId48"/>
    <p:sldId id="412" r:id="rId49"/>
    <p:sldId id="446" r:id="rId50"/>
    <p:sldId id="402" r:id="rId51"/>
    <p:sldId id="445" r:id="rId52"/>
    <p:sldId id="413" r:id="rId53"/>
    <p:sldId id="424" r:id="rId54"/>
    <p:sldId id="430" r:id="rId55"/>
    <p:sldId id="433" r:id="rId56"/>
    <p:sldId id="416" r:id="rId57"/>
    <p:sldId id="441" r:id="rId58"/>
    <p:sldId id="415" r:id="rId59"/>
    <p:sldId id="442" r:id="rId60"/>
    <p:sldId id="417" r:id="rId61"/>
    <p:sldId id="443" r:id="rId62"/>
    <p:sldId id="400" r:id="rId63"/>
    <p:sldId id="271" r:id="rId64"/>
    <p:sldId id="399" r:id="rId65"/>
    <p:sldId id="401" r:id="rId66"/>
    <p:sldId id="394" r:id="rId67"/>
    <p:sldId id="395" r:id="rId68"/>
    <p:sldId id="396" r:id="rId69"/>
    <p:sldId id="374" r:id="rId70"/>
    <p:sldId id="373" r:id="rId71"/>
    <p:sldId id="375" r:id="rId72"/>
    <p:sldId id="376" r:id="rId73"/>
    <p:sldId id="378" r:id="rId74"/>
    <p:sldId id="379" r:id="rId75"/>
    <p:sldId id="366" r:id="rId76"/>
    <p:sldId id="380" r:id="rId77"/>
    <p:sldId id="381" r:id="rId78"/>
    <p:sldId id="365" r:id="rId79"/>
    <p:sldId id="370" r:id="rId80"/>
    <p:sldId id="372" r:id="rId81"/>
    <p:sldId id="389" r:id="rId82"/>
    <p:sldId id="369" r:id="rId83"/>
    <p:sldId id="390" r:id="rId84"/>
    <p:sldId id="388" r:id="rId85"/>
    <p:sldId id="391" r:id="rId86"/>
    <p:sldId id="392" r:id="rId87"/>
    <p:sldId id="386" r:id="rId88"/>
    <p:sldId id="384" r:id="rId89"/>
    <p:sldId id="382" r:id="rId90"/>
    <p:sldId id="383" r:id="rId91"/>
    <p:sldId id="363" r:id="rId92"/>
    <p:sldId id="362" r:id="rId93"/>
    <p:sldId id="335" r:id="rId94"/>
    <p:sldId id="339" r:id="rId95"/>
    <p:sldId id="336" r:id="rId96"/>
    <p:sldId id="337" r:id="rId97"/>
    <p:sldId id="338" r:id="rId98"/>
    <p:sldId id="345" r:id="rId99"/>
    <p:sldId id="340" r:id="rId100"/>
    <p:sldId id="359" r:id="rId101"/>
    <p:sldId id="346" r:id="rId102"/>
    <p:sldId id="347" r:id="rId103"/>
    <p:sldId id="348" r:id="rId104"/>
    <p:sldId id="349" r:id="rId105"/>
    <p:sldId id="357" r:id="rId106"/>
    <p:sldId id="356" r:id="rId107"/>
    <p:sldId id="355" r:id="rId108"/>
    <p:sldId id="350" r:id="rId109"/>
    <p:sldId id="351" r:id="rId110"/>
    <p:sldId id="353" r:id="rId111"/>
    <p:sldId id="354" r:id="rId112"/>
    <p:sldId id="352" r:id="rId113"/>
    <p:sldId id="358" r:id="rId114"/>
    <p:sldId id="318" r:id="rId115"/>
    <p:sldId id="319" r:id="rId116"/>
    <p:sldId id="320" r:id="rId117"/>
    <p:sldId id="321" r:id="rId118"/>
    <p:sldId id="322" r:id="rId119"/>
    <p:sldId id="323" r:id="rId120"/>
    <p:sldId id="327" r:id="rId121"/>
    <p:sldId id="328" r:id="rId122"/>
    <p:sldId id="329" r:id="rId123"/>
    <p:sldId id="326" r:id="rId124"/>
    <p:sldId id="325" r:id="rId125"/>
    <p:sldId id="330" r:id="rId126"/>
    <p:sldId id="324" r:id="rId127"/>
    <p:sldId id="332" r:id="rId128"/>
    <p:sldId id="333" r:id="rId129"/>
    <p:sldId id="334" r:id="rId130"/>
    <p:sldId id="331" r:id="rId131"/>
    <p:sldId id="297" r:id="rId132"/>
    <p:sldId id="314" r:id="rId133"/>
    <p:sldId id="313" r:id="rId134"/>
    <p:sldId id="298" r:id="rId135"/>
    <p:sldId id="299" r:id="rId136"/>
    <p:sldId id="301" r:id="rId137"/>
    <p:sldId id="303" r:id="rId138"/>
    <p:sldId id="302" r:id="rId139"/>
    <p:sldId id="304" r:id="rId140"/>
    <p:sldId id="305" r:id="rId141"/>
    <p:sldId id="306" r:id="rId142"/>
    <p:sldId id="308" r:id="rId143"/>
    <p:sldId id="307" r:id="rId144"/>
    <p:sldId id="309" r:id="rId145"/>
    <p:sldId id="310" r:id="rId146"/>
    <p:sldId id="315" r:id="rId147"/>
    <p:sldId id="316" r:id="rId148"/>
    <p:sldId id="317" r:id="rId149"/>
    <p:sldId id="312" r:id="rId150"/>
    <p:sldId id="258" r:id="rId151"/>
    <p:sldId id="282" r:id="rId152"/>
    <p:sldId id="283" r:id="rId153"/>
    <p:sldId id="284" r:id="rId154"/>
    <p:sldId id="285" r:id="rId155"/>
    <p:sldId id="286" r:id="rId156"/>
    <p:sldId id="288" r:id="rId157"/>
    <p:sldId id="289" r:id="rId158"/>
    <p:sldId id="290" r:id="rId159"/>
    <p:sldId id="292" r:id="rId160"/>
    <p:sldId id="291" r:id="rId161"/>
    <p:sldId id="294" r:id="rId162"/>
    <p:sldId id="293" r:id="rId163"/>
    <p:sldId id="295" r:id="rId164"/>
    <p:sldId id="342" r:id="rId165"/>
    <p:sldId id="343" r:id="rId166"/>
    <p:sldId id="344" r:id="rId167"/>
    <p:sldId id="296" r:id="rId168"/>
    <p:sldId id="287" r:id="rId169"/>
    <p:sldId id="300" r:id="rId170"/>
    <p:sldId id="398" r:id="rId1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76056-1D48-4F98-B1DF-F7E6E89A6587}">
          <p14:sldIdLst>
            <p14:sldId id="257"/>
            <p14:sldId id="465"/>
            <p14:sldId id="467"/>
            <p14:sldId id="468"/>
            <p14:sldId id="469"/>
            <p14:sldId id="471"/>
            <p14:sldId id="470"/>
            <p14:sldId id="464"/>
            <p14:sldId id="463"/>
            <p14:sldId id="458"/>
            <p14:sldId id="455"/>
            <p14:sldId id="459"/>
            <p14:sldId id="457"/>
            <p14:sldId id="456"/>
            <p14:sldId id="460"/>
            <p14:sldId id="461"/>
            <p14:sldId id="462"/>
            <p14:sldId id="449"/>
            <p14:sldId id="450"/>
            <p14:sldId id="451"/>
            <p14:sldId id="453"/>
            <p14:sldId id="454"/>
            <p14:sldId id="447"/>
            <p14:sldId id="448"/>
            <p14:sldId id="452"/>
            <p14:sldId id="278"/>
            <p14:sldId id="279"/>
            <p14:sldId id="435"/>
            <p14:sldId id="437"/>
            <p14:sldId id="438"/>
            <p14:sldId id="439"/>
            <p14:sldId id="440"/>
            <p14:sldId id="360"/>
            <p14:sldId id="444"/>
            <p14:sldId id="397"/>
            <p14:sldId id="361"/>
            <p14:sldId id="377"/>
            <p14:sldId id="419"/>
            <p14:sldId id="421"/>
            <p14:sldId id="420"/>
            <p14:sldId id="422"/>
            <p14:sldId id="423"/>
            <p14:sldId id="418"/>
            <p14:sldId id="412"/>
            <p14:sldId id="446"/>
            <p14:sldId id="402"/>
            <p14:sldId id="445"/>
            <p14:sldId id="413"/>
            <p14:sldId id="424"/>
            <p14:sldId id="430"/>
            <p14:sldId id="433"/>
            <p14:sldId id="416"/>
            <p14:sldId id="441"/>
            <p14:sldId id="415"/>
            <p14:sldId id="442"/>
            <p14:sldId id="417"/>
            <p14:sldId id="443"/>
            <p14:sldId id="400"/>
            <p14:sldId id="271"/>
            <p14:sldId id="399"/>
            <p14:sldId id="401"/>
            <p14:sldId id="394"/>
            <p14:sldId id="395"/>
            <p14:sldId id="396"/>
            <p14:sldId id="374"/>
            <p14:sldId id="373"/>
            <p14:sldId id="375"/>
            <p14:sldId id="376"/>
            <p14:sldId id="378"/>
            <p14:sldId id="379"/>
            <p14:sldId id="366"/>
            <p14:sldId id="380"/>
            <p14:sldId id="381"/>
            <p14:sldId id="365"/>
            <p14:sldId id="370"/>
            <p14:sldId id="372"/>
            <p14:sldId id="389"/>
            <p14:sldId id="369"/>
            <p14:sldId id="390"/>
            <p14:sldId id="388"/>
            <p14:sldId id="391"/>
            <p14:sldId id="392"/>
            <p14:sldId id="386"/>
            <p14:sldId id="384"/>
            <p14:sldId id="382"/>
            <p14:sldId id="383"/>
            <p14:sldId id="363"/>
            <p14:sldId id="362"/>
            <p14:sldId id="335"/>
            <p14:sldId id="339"/>
            <p14:sldId id="336"/>
            <p14:sldId id="337"/>
            <p14:sldId id="338"/>
            <p14:sldId id="345"/>
            <p14:sldId id="340"/>
            <p14:sldId id="359"/>
            <p14:sldId id="346"/>
            <p14:sldId id="347"/>
            <p14:sldId id="348"/>
            <p14:sldId id="349"/>
            <p14:sldId id="357"/>
            <p14:sldId id="356"/>
            <p14:sldId id="355"/>
            <p14:sldId id="350"/>
            <p14:sldId id="351"/>
            <p14:sldId id="353"/>
            <p14:sldId id="354"/>
            <p14:sldId id="352"/>
            <p14:sldId id="358"/>
            <p14:sldId id="318"/>
            <p14:sldId id="319"/>
            <p14:sldId id="320"/>
            <p14:sldId id="321"/>
            <p14:sldId id="322"/>
            <p14:sldId id="323"/>
            <p14:sldId id="327"/>
            <p14:sldId id="328"/>
            <p14:sldId id="329"/>
            <p14:sldId id="326"/>
            <p14:sldId id="325"/>
            <p14:sldId id="330"/>
            <p14:sldId id="324"/>
            <p14:sldId id="332"/>
            <p14:sldId id="333"/>
            <p14:sldId id="334"/>
            <p14:sldId id="331"/>
            <p14:sldId id="297"/>
            <p14:sldId id="314"/>
            <p14:sldId id="313"/>
            <p14:sldId id="298"/>
            <p14:sldId id="299"/>
            <p14:sldId id="301"/>
            <p14:sldId id="303"/>
            <p14:sldId id="302"/>
            <p14:sldId id="304"/>
            <p14:sldId id="305"/>
            <p14:sldId id="306"/>
            <p14:sldId id="308"/>
            <p14:sldId id="307"/>
            <p14:sldId id="309"/>
            <p14:sldId id="310"/>
            <p14:sldId id="315"/>
            <p14:sldId id="316"/>
            <p14:sldId id="317"/>
            <p14:sldId id="312"/>
            <p14:sldId id="258"/>
            <p14:sldId id="282"/>
            <p14:sldId id="283"/>
            <p14:sldId id="284"/>
            <p14:sldId id="285"/>
            <p14:sldId id="286"/>
            <p14:sldId id="288"/>
            <p14:sldId id="289"/>
            <p14:sldId id="290"/>
            <p14:sldId id="292"/>
            <p14:sldId id="291"/>
            <p14:sldId id="294"/>
            <p14:sldId id="293"/>
            <p14:sldId id="295"/>
            <p14:sldId id="342"/>
            <p14:sldId id="343"/>
            <p14:sldId id="344"/>
            <p14:sldId id="296"/>
            <p14:sldId id="287"/>
            <p14:sldId id="300"/>
            <p14:sldId id="39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C24"/>
    <a:srgbClr val="C2A1D3"/>
    <a:srgbClr val="BFBFBF"/>
    <a:srgbClr val="002D61"/>
    <a:srgbClr val="000000"/>
    <a:srgbClr val="9558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6" y="222"/>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Aryan Ritwajeet" userId="2aad577e-539b-449b-83a6-8d411f484b4d" providerId="ADAL" clId="{49408841-B2F4-4D1B-91E9-399D964EDA3B}"/>
    <pc:docChg chg="undo redo custSel addSld delSld modSld sldOrd addSection delSection modSection">
      <pc:chgData name="Jha, Aryan Ritwajeet" userId="2aad577e-539b-449b-83a6-8d411f484b4d" providerId="ADAL" clId="{49408841-B2F4-4D1B-91E9-399D964EDA3B}" dt="2023-11-29T03:39:56.063" v="29000" actId="1076"/>
      <pc:docMkLst>
        <pc:docMk/>
      </pc:docMkLst>
      <pc:sldChg chg="modSp mod">
        <pc:chgData name="Jha, Aryan Ritwajeet" userId="2aad577e-539b-449b-83a6-8d411f484b4d" providerId="ADAL" clId="{49408841-B2F4-4D1B-91E9-399D964EDA3B}" dt="2023-06-08T17:48:26.015" v="9" actId="1076"/>
        <pc:sldMkLst>
          <pc:docMk/>
          <pc:sldMk cId="2215898345" sldId="258"/>
        </pc:sldMkLst>
        <pc:spChg chg="mod">
          <ac:chgData name="Jha, Aryan Ritwajeet" userId="2aad577e-539b-449b-83a6-8d411f484b4d" providerId="ADAL" clId="{49408841-B2F4-4D1B-91E9-399D964EDA3B}" dt="2023-06-08T17:48:26.015" v="9" actId="1076"/>
          <ac:spMkLst>
            <pc:docMk/>
            <pc:sldMk cId="2215898345" sldId="258"/>
            <ac:spMk id="6" creationId="{FB333CAB-5ADD-D86F-AF45-EAB2EED3D45B}"/>
          </ac:spMkLst>
        </pc:spChg>
      </pc:sldChg>
      <pc:sldChg chg="modSp mod">
        <pc:chgData name="Jha, Aryan Ritwajeet" userId="2aad577e-539b-449b-83a6-8d411f484b4d" providerId="ADAL" clId="{49408841-B2F4-4D1B-91E9-399D964EDA3B}" dt="2023-07-12T00:57:18.965" v="8624" actId="20577"/>
        <pc:sldMkLst>
          <pc:docMk/>
          <pc:sldMk cId="2023634528" sldId="287"/>
        </pc:sldMkLst>
        <pc:spChg chg="mod">
          <ac:chgData name="Jha, Aryan Ritwajeet" userId="2aad577e-539b-449b-83a6-8d411f484b4d" providerId="ADAL" clId="{49408841-B2F4-4D1B-91E9-399D964EDA3B}" dt="2023-07-12T00:57:18.965" v="8624" actId="20577"/>
          <ac:spMkLst>
            <pc:docMk/>
            <pc:sldMk cId="2023634528" sldId="287"/>
            <ac:spMk id="3" creationId="{1E746B68-8B8A-22C0-9957-1D01E835E282}"/>
          </ac:spMkLst>
        </pc:spChg>
      </pc:sldChg>
      <pc:sldChg chg="addSp delSp modSp mod">
        <pc:chgData name="Jha, Aryan Ritwajeet" userId="2aad577e-539b-449b-83a6-8d411f484b4d" providerId="ADAL" clId="{49408841-B2F4-4D1B-91E9-399D964EDA3B}" dt="2023-06-08T17:51:39.796" v="60" actId="1076"/>
        <pc:sldMkLst>
          <pc:docMk/>
          <pc:sldMk cId="1593768973" sldId="297"/>
        </pc:sldMkLst>
        <pc:spChg chg="mod">
          <ac:chgData name="Jha, Aryan Ritwajeet" userId="2aad577e-539b-449b-83a6-8d411f484b4d" providerId="ADAL" clId="{49408841-B2F4-4D1B-91E9-399D964EDA3B}" dt="2023-06-08T17:50:17.803" v="19" actId="1076"/>
          <ac:spMkLst>
            <pc:docMk/>
            <pc:sldMk cId="1593768973" sldId="297"/>
            <ac:spMk id="2" creationId="{45DF1785-83CB-4F7A-820B-C600AC43B067}"/>
          </ac:spMkLst>
        </pc:spChg>
        <pc:spChg chg="del">
          <ac:chgData name="Jha, Aryan Ritwajeet" userId="2aad577e-539b-449b-83a6-8d411f484b4d" providerId="ADAL" clId="{49408841-B2F4-4D1B-91E9-399D964EDA3B}" dt="2023-06-08T17:50:06.609" v="18" actId="478"/>
          <ac:spMkLst>
            <pc:docMk/>
            <pc:sldMk cId="1593768973" sldId="297"/>
            <ac:spMk id="3" creationId="{54CE4A4E-4F0A-4A57-07B2-2D7E8CBED98A}"/>
          </ac:spMkLst>
        </pc:spChg>
        <pc:spChg chg="mod">
          <ac:chgData name="Jha, Aryan Ritwajeet" userId="2aad577e-539b-449b-83a6-8d411f484b4d" providerId="ADAL" clId="{49408841-B2F4-4D1B-91E9-399D964EDA3B}" dt="2023-06-08T17:50:17.803" v="19" actId="1076"/>
          <ac:spMkLst>
            <pc:docMk/>
            <pc:sldMk cId="1593768973" sldId="297"/>
            <ac:spMk id="5" creationId="{CF0FD868-0A00-0958-9612-D576320029A2}"/>
          </ac:spMkLst>
        </pc:spChg>
        <pc:spChg chg="mod">
          <ac:chgData name="Jha, Aryan Ritwajeet" userId="2aad577e-539b-449b-83a6-8d411f484b4d" providerId="ADAL" clId="{49408841-B2F4-4D1B-91E9-399D964EDA3B}" dt="2023-06-08T17:50:17.803" v="19" actId="1076"/>
          <ac:spMkLst>
            <pc:docMk/>
            <pc:sldMk cId="1593768973" sldId="297"/>
            <ac:spMk id="6" creationId="{FB333CAB-5ADD-D86F-AF45-EAB2EED3D45B}"/>
          </ac:spMkLst>
        </pc:spChg>
        <pc:spChg chg="del">
          <ac:chgData name="Jha, Aryan Ritwajeet" userId="2aad577e-539b-449b-83a6-8d411f484b4d" providerId="ADAL" clId="{49408841-B2F4-4D1B-91E9-399D964EDA3B}" dt="2023-06-08T17:50:06.609" v="18" actId="478"/>
          <ac:spMkLst>
            <pc:docMk/>
            <pc:sldMk cId="1593768973" sldId="297"/>
            <ac:spMk id="7" creationId="{A2DED524-45D5-DC85-C0DA-028FBD970E1F}"/>
          </ac:spMkLst>
        </pc:spChg>
        <pc:spChg chg="add del mod">
          <ac:chgData name="Jha, Aryan Ritwajeet" userId="2aad577e-539b-449b-83a6-8d411f484b4d" providerId="ADAL" clId="{49408841-B2F4-4D1B-91E9-399D964EDA3B}" dt="2023-06-08T17:49:24.733" v="15" actId="478"/>
          <ac:spMkLst>
            <pc:docMk/>
            <pc:sldMk cId="1593768973" sldId="297"/>
            <ac:spMk id="8" creationId="{400D8CA7-7439-3395-B644-F993775E0867}"/>
          </ac:spMkLst>
        </pc:spChg>
        <pc:spChg chg="add mod">
          <ac:chgData name="Jha, Aryan Ritwajeet" userId="2aad577e-539b-449b-83a6-8d411f484b4d" providerId="ADAL" clId="{49408841-B2F4-4D1B-91E9-399D964EDA3B}" dt="2023-06-08T17:49:57.858" v="17" actId="1076"/>
          <ac:spMkLst>
            <pc:docMk/>
            <pc:sldMk cId="1593768973" sldId="297"/>
            <ac:spMk id="10" creationId="{2A693CAC-15FE-94C2-CA15-E8B86457C894}"/>
          </ac:spMkLst>
        </pc:spChg>
        <pc:spChg chg="add mod">
          <ac:chgData name="Jha, Aryan Ritwajeet" userId="2aad577e-539b-449b-83a6-8d411f484b4d" providerId="ADAL" clId="{49408841-B2F4-4D1B-91E9-399D964EDA3B}" dt="2023-06-08T17:49:57.858" v="17" actId="1076"/>
          <ac:spMkLst>
            <pc:docMk/>
            <pc:sldMk cId="1593768973" sldId="297"/>
            <ac:spMk id="11" creationId="{4219BEC2-ACFE-FB05-60F2-D515BBB50A12}"/>
          </ac:spMkLst>
        </pc:spChg>
        <pc:spChg chg="add mod">
          <ac:chgData name="Jha, Aryan Ritwajeet" userId="2aad577e-539b-449b-83a6-8d411f484b4d" providerId="ADAL" clId="{49408841-B2F4-4D1B-91E9-399D964EDA3B}" dt="2023-06-08T17:50:20.735" v="20" actId="1076"/>
          <ac:spMkLst>
            <pc:docMk/>
            <pc:sldMk cId="1593768973" sldId="297"/>
            <ac:spMk id="12" creationId="{F5E0D70C-65C3-9EA0-42CC-270D85A1B203}"/>
          </ac:spMkLst>
        </pc:spChg>
        <pc:spChg chg="add mod">
          <ac:chgData name="Jha, Aryan Ritwajeet" userId="2aad577e-539b-449b-83a6-8d411f484b4d" providerId="ADAL" clId="{49408841-B2F4-4D1B-91E9-399D964EDA3B}" dt="2023-06-08T17:51:39.796" v="60" actId="1076"/>
          <ac:spMkLst>
            <pc:docMk/>
            <pc:sldMk cId="1593768973" sldId="297"/>
            <ac:spMk id="14" creationId="{5F0A456C-341D-2B62-48CF-EB8B26CB0D50}"/>
          </ac:spMkLst>
        </pc:spChg>
        <pc:cxnChg chg="del">
          <ac:chgData name="Jha, Aryan Ritwajeet" userId="2aad577e-539b-449b-83a6-8d411f484b4d" providerId="ADAL" clId="{49408841-B2F4-4D1B-91E9-399D964EDA3B}" dt="2023-06-08T17:50:06.609" v="18" actId="478"/>
          <ac:cxnSpMkLst>
            <pc:docMk/>
            <pc:sldMk cId="1593768973" sldId="297"/>
            <ac:cxnSpMk id="9" creationId="{09E2C2EA-CA0F-7418-6264-E0C918F10F77}"/>
          </ac:cxnSpMkLst>
        </pc:cxnChg>
        <pc:cxnChg chg="del">
          <ac:chgData name="Jha, Aryan Ritwajeet" userId="2aad577e-539b-449b-83a6-8d411f484b4d" providerId="ADAL" clId="{49408841-B2F4-4D1B-91E9-399D964EDA3B}" dt="2023-06-08T17:50:06.609" v="18" actId="478"/>
          <ac:cxnSpMkLst>
            <pc:docMk/>
            <pc:sldMk cId="1593768973" sldId="297"/>
            <ac:cxnSpMk id="13" creationId="{DE6DC399-63BA-2B63-5D63-22924541F2D2}"/>
          </ac:cxnSpMkLst>
        </pc:cxnChg>
      </pc:sldChg>
      <pc:sldChg chg="modSp mod">
        <pc:chgData name="Jha, Aryan Ritwajeet" userId="2aad577e-539b-449b-83a6-8d411f484b4d" providerId="ADAL" clId="{49408841-B2F4-4D1B-91E9-399D964EDA3B}" dt="2023-07-12T00:57:14.445" v="8623" actId="20577"/>
        <pc:sldMkLst>
          <pc:docMk/>
          <pc:sldMk cId="229957225" sldId="300"/>
        </pc:sldMkLst>
        <pc:spChg chg="mod">
          <ac:chgData name="Jha, Aryan Ritwajeet" userId="2aad577e-539b-449b-83a6-8d411f484b4d" providerId="ADAL" clId="{49408841-B2F4-4D1B-91E9-399D964EDA3B}" dt="2023-07-12T00:57:14.445" v="8623" actId="20577"/>
          <ac:spMkLst>
            <pc:docMk/>
            <pc:sldMk cId="229957225" sldId="300"/>
            <ac:spMk id="3" creationId="{1E746B68-8B8A-22C0-9957-1D01E835E282}"/>
          </ac:spMkLst>
        </pc:spChg>
      </pc:sldChg>
      <pc:sldChg chg="ord">
        <pc:chgData name="Jha, Aryan Ritwajeet" userId="2aad577e-539b-449b-83a6-8d411f484b4d" providerId="ADAL" clId="{49408841-B2F4-4D1B-91E9-399D964EDA3B}" dt="2023-06-09T17:37:24.919" v="1978"/>
        <pc:sldMkLst>
          <pc:docMk/>
          <pc:sldMk cId="413814135" sldId="307"/>
        </pc:sldMkLst>
      </pc:sldChg>
      <pc:sldChg chg="addSp modSp mod">
        <pc:chgData name="Jha, Aryan Ritwajeet" userId="2aad577e-539b-449b-83a6-8d411f484b4d" providerId="ADAL" clId="{49408841-B2F4-4D1B-91E9-399D964EDA3B}" dt="2023-06-08T18:27:00.570" v="766" actId="1076"/>
        <pc:sldMkLst>
          <pc:docMk/>
          <pc:sldMk cId="3035661430" sldId="308"/>
        </pc:sldMkLst>
        <pc:picChg chg="add mod">
          <ac:chgData name="Jha, Aryan Ritwajeet" userId="2aad577e-539b-449b-83a6-8d411f484b4d" providerId="ADAL" clId="{49408841-B2F4-4D1B-91E9-399D964EDA3B}" dt="2023-06-08T18:27:00.570" v="766" actId="1076"/>
          <ac:picMkLst>
            <pc:docMk/>
            <pc:sldMk cId="3035661430" sldId="308"/>
            <ac:picMk id="6" creationId="{B01D6338-F8E6-2337-6C89-B6B3C1F57915}"/>
          </ac:picMkLst>
        </pc:picChg>
      </pc:sldChg>
      <pc:sldChg chg="ord">
        <pc:chgData name="Jha, Aryan Ritwajeet" userId="2aad577e-539b-449b-83a6-8d411f484b4d" providerId="ADAL" clId="{49408841-B2F4-4D1B-91E9-399D964EDA3B}" dt="2023-06-09T17:37:29.775" v="1980"/>
        <pc:sldMkLst>
          <pc:docMk/>
          <pc:sldMk cId="1541462066" sldId="309"/>
        </pc:sldMkLst>
      </pc:sldChg>
      <pc:sldChg chg="modSp mod ord">
        <pc:chgData name="Jha, Aryan Ritwajeet" userId="2aad577e-539b-449b-83a6-8d411f484b4d" providerId="ADAL" clId="{49408841-B2F4-4D1B-91E9-399D964EDA3B}" dt="2023-06-09T17:37:35.072" v="1982"/>
        <pc:sldMkLst>
          <pc:docMk/>
          <pc:sldMk cId="2228071327" sldId="310"/>
        </pc:sldMkLst>
        <pc:spChg chg="mod">
          <ac:chgData name="Jha, Aryan Ritwajeet" userId="2aad577e-539b-449b-83a6-8d411f484b4d" providerId="ADAL" clId="{49408841-B2F4-4D1B-91E9-399D964EDA3B}" dt="2023-06-08T17:39:59.830" v="7" actId="20577"/>
          <ac:spMkLst>
            <pc:docMk/>
            <pc:sldMk cId="2228071327" sldId="310"/>
            <ac:spMk id="4" creationId="{D5B1AC77-B126-AD1C-0477-647E13017E62}"/>
          </ac:spMkLst>
        </pc:spChg>
      </pc:sldChg>
      <pc:sldChg chg="del">
        <pc:chgData name="Jha, Aryan Ritwajeet" userId="2aad577e-539b-449b-83a6-8d411f484b4d" providerId="ADAL" clId="{49408841-B2F4-4D1B-91E9-399D964EDA3B}" dt="2023-06-09T17:37:48.550" v="1983" actId="47"/>
        <pc:sldMkLst>
          <pc:docMk/>
          <pc:sldMk cId="3723122547" sldId="311"/>
        </pc:sldMkLst>
      </pc:sldChg>
      <pc:sldChg chg="addSp modSp mod">
        <pc:chgData name="Jha, Aryan Ritwajeet" userId="2aad577e-539b-449b-83a6-8d411f484b4d" providerId="ADAL" clId="{49408841-B2F4-4D1B-91E9-399D964EDA3B}" dt="2023-06-09T17:38:36.510" v="2033" actId="208"/>
        <pc:sldMkLst>
          <pc:docMk/>
          <pc:sldMk cId="2928120412" sldId="312"/>
        </pc:sldMkLst>
        <pc:spChg chg="mod">
          <ac:chgData name="Jha, Aryan Ritwajeet" userId="2aad577e-539b-449b-83a6-8d411f484b4d" providerId="ADAL" clId="{49408841-B2F4-4D1B-91E9-399D964EDA3B}" dt="2023-06-09T17:38:31.633" v="2030" actId="20577"/>
          <ac:spMkLst>
            <pc:docMk/>
            <pc:sldMk cId="2928120412" sldId="312"/>
            <ac:spMk id="5" creationId="{A7871E5A-0287-4D8C-9EA5-11A103CBF7B5}"/>
          </ac:spMkLst>
        </pc:spChg>
        <pc:picChg chg="add mod">
          <ac:chgData name="Jha, Aryan Ritwajeet" userId="2aad577e-539b-449b-83a6-8d411f484b4d" providerId="ADAL" clId="{49408841-B2F4-4D1B-91E9-399D964EDA3B}" dt="2023-06-09T17:38:36.510" v="2033" actId="208"/>
          <ac:picMkLst>
            <pc:docMk/>
            <pc:sldMk cId="2928120412" sldId="312"/>
            <ac:picMk id="7" creationId="{CF58364B-AE7C-F0E9-02C8-CF10FD8C0FCD}"/>
          </ac:picMkLst>
        </pc:picChg>
      </pc:sldChg>
      <pc:sldChg chg="add">
        <pc:chgData name="Jha, Aryan Ritwajeet" userId="2aad577e-539b-449b-83a6-8d411f484b4d" providerId="ADAL" clId="{49408841-B2F4-4D1B-91E9-399D964EDA3B}" dt="2023-06-08T17:48:08.883" v="8" actId="2890"/>
        <pc:sldMkLst>
          <pc:docMk/>
          <pc:sldMk cId="1668791584" sldId="313"/>
        </pc:sldMkLst>
      </pc:sldChg>
      <pc:sldChg chg="addSp delSp modSp add mod">
        <pc:chgData name="Jha, Aryan Ritwajeet" userId="2aad577e-539b-449b-83a6-8d411f484b4d" providerId="ADAL" clId="{49408841-B2F4-4D1B-91E9-399D964EDA3B}" dt="2023-06-09T17:35:52.301" v="1974" actId="20577"/>
        <pc:sldMkLst>
          <pc:docMk/>
          <pc:sldMk cId="1422830936" sldId="314"/>
        </pc:sldMkLst>
        <pc:spChg chg="mod">
          <ac:chgData name="Jha, Aryan Ritwajeet" userId="2aad577e-539b-449b-83a6-8d411f484b4d" providerId="ADAL" clId="{49408841-B2F4-4D1B-91E9-399D964EDA3B}" dt="2023-06-09T17:30:01.196" v="1352" actId="1076"/>
          <ac:spMkLst>
            <pc:docMk/>
            <pc:sldMk cId="1422830936" sldId="314"/>
            <ac:spMk id="2" creationId="{45DF1785-83CB-4F7A-820B-C600AC43B067}"/>
          </ac:spMkLst>
        </pc:spChg>
        <pc:spChg chg="add mod">
          <ac:chgData name="Jha, Aryan Ritwajeet" userId="2aad577e-539b-449b-83a6-8d411f484b4d" providerId="ADAL" clId="{49408841-B2F4-4D1B-91E9-399D964EDA3B}" dt="2023-06-09T17:35:52.301" v="1974" actId="20577"/>
          <ac:spMkLst>
            <pc:docMk/>
            <pc:sldMk cId="1422830936" sldId="314"/>
            <ac:spMk id="3" creationId="{50F7FF7C-F556-8488-89D9-254CDE3C8DF1}"/>
          </ac:spMkLst>
        </pc:spChg>
        <pc:spChg chg="add mod">
          <ac:chgData name="Jha, Aryan Ritwajeet" userId="2aad577e-539b-449b-83a6-8d411f484b4d" providerId="ADAL" clId="{49408841-B2F4-4D1B-91E9-399D964EDA3B}" dt="2023-06-09T17:34:40.156" v="1745" actId="14100"/>
          <ac:spMkLst>
            <pc:docMk/>
            <pc:sldMk cId="1422830936" sldId="314"/>
            <ac:spMk id="4" creationId="{8A1BD07B-B041-B533-7F65-FD4A690C5499}"/>
          </ac:spMkLst>
        </pc:spChg>
        <pc:spChg chg="del">
          <ac:chgData name="Jha, Aryan Ritwajeet" userId="2aad577e-539b-449b-83a6-8d411f484b4d" providerId="ADAL" clId="{49408841-B2F4-4D1B-91E9-399D964EDA3B}" dt="2023-06-08T17:52:05.376" v="65" actId="478"/>
          <ac:spMkLst>
            <pc:docMk/>
            <pc:sldMk cId="1422830936" sldId="314"/>
            <ac:spMk id="5" creationId="{CF0FD868-0A00-0958-9612-D576320029A2}"/>
          </ac:spMkLst>
        </pc:spChg>
        <pc:spChg chg="del">
          <ac:chgData name="Jha, Aryan Ritwajeet" userId="2aad577e-539b-449b-83a6-8d411f484b4d" providerId="ADAL" clId="{49408841-B2F4-4D1B-91E9-399D964EDA3B}" dt="2023-06-08T17:52:01.779" v="62" actId="478"/>
          <ac:spMkLst>
            <pc:docMk/>
            <pc:sldMk cId="1422830936" sldId="314"/>
            <ac:spMk id="6" creationId="{FB333CAB-5ADD-D86F-AF45-EAB2EED3D45B}"/>
          </ac:spMkLst>
        </pc:spChg>
        <pc:spChg chg="mod">
          <ac:chgData name="Jha, Aryan Ritwajeet" userId="2aad577e-539b-449b-83a6-8d411f484b4d" providerId="ADAL" clId="{49408841-B2F4-4D1B-91E9-399D964EDA3B}" dt="2023-06-09T17:29:59.026" v="1351" actId="1076"/>
          <ac:spMkLst>
            <pc:docMk/>
            <pc:sldMk cId="1422830936" sldId="314"/>
            <ac:spMk id="10" creationId="{2A693CAC-15FE-94C2-CA15-E8B86457C894}"/>
          </ac:spMkLst>
        </pc:spChg>
        <pc:spChg chg="del">
          <ac:chgData name="Jha, Aryan Ritwajeet" userId="2aad577e-539b-449b-83a6-8d411f484b4d" providerId="ADAL" clId="{49408841-B2F4-4D1B-91E9-399D964EDA3B}" dt="2023-06-08T17:52:04.132" v="64" actId="478"/>
          <ac:spMkLst>
            <pc:docMk/>
            <pc:sldMk cId="1422830936" sldId="314"/>
            <ac:spMk id="11" creationId="{4219BEC2-ACFE-FB05-60F2-D515BBB50A12}"/>
          </ac:spMkLst>
        </pc:spChg>
        <pc:spChg chg="del">
          <ac:chgData name="Jha, Aryan Ritwajeet" userId="2aad577e-539b-449b-83a6-8d411f484b4d" providerId="ADAL" clId="{49408841-B2F4-4D1B-91E9-399D964EDA3B}" dt="2023-06-08T17:52:02.930" v="63" actId="478"/>
          <ac:spMkLst>
            <pc:docMk/>
            <pc:sldMk cId="1422830936" sldId="314"/>
            <ac:spMk id="12" creationId="{F5E0D70C-65C3-9EA0-42CC-270D85A1B203}"/>
          </ac:spMkLst>
        </pc:spChg>
        <pc:spChg chg="mod">
          <ac:chgData name="Jha, Aryan Ritwajeet" userId="2aad577e-539b-449b-83a6-8d411f484b4d" providerId="ADAL" clId="{49408841-B2F4-4D1B-91E9-399D964EDA3B}" dt="2023-06-09T17:30:02.886" v="1353" actId="1076"/>
          <ac:spMkLst>
            <pc:docMk/>
            <pc:sldMk cId="1422830936" sldId="314"/>
            <ac:spMk id="14" creationId="{5F0A456C-341D-2B62-48CF-EB8B26CB0D50}"/>
          </ac:spMkLst>
        </pc:spChg>
      </pc:sldChg>
      <pc:sldChg chg="addSp delSp modSp add mod">
        <pc:chgData name="Jha, Aryan Ritwajeet" userId="2aad577e-539b-449b-83a6-8d411f484b4d" providerId="ADAL" clId="{49408841-B2F4-4D1B-91E9-399D964EDA3B}" dt="2023-06-08T18:33:01.778" v="1001" actId="20577"/>
        <pc:sldMkLst>
          <pc:docMk/>
          <pc:sldMk cId="952344951" sldId="315"/>
        </pc:sldMkLst>
        <pc:spChg chg="mod">
          <ac:chgData name="Jha, Aryan Ritwajeet" userId="2aad577e-539b-449b-83a6-8d411f484b4d" providerId="ADAL" clId="{49408841-B2F4-4D1B-91E9-399D964EDA3B}" dt="2023-06-08T18:33:01.778" v="1001" actId="20577"/>
          <ac:spMkLst>
            <pc:docMk/>
            <pc:sldMk cId="952344951" sldId="315"/>
            <ac:spMk id="4" creationId="{D5B1AC77-B126-AD1C-0477-647E13017E62}"/>
          </ac:spMkLst>
        </pc:spChg>
        <pc:picChg chg="del">
          <ac:chgData name="Jha, Aryan Ritwajeet" userId="2aad577e-539b-449b-83a6-8d411f484b4d" providerId="ADAL" clId="{49408841-B2F4-4D1B-91E9-399D964EDA3B}" dt="2023-06-08T18:29:41.937" v="768" actId="478"/>
          <ac:picMkLst>
            <pc:docMk/>
            <pc:sldMk cId="952344951" sldId="315"/>
            <ac:picMk id="6" creationId="{B01D6338-F8E6-2337-6C89-B6B3C1F57915}"/>
          </ac:picMkLst>
        </pc:picChg>
        <pc:picChg chg="add mod">
          <ac:chgData name="Jha, Aryan Ritwajeet" userId="2aad577e-539b-449b-83a6-8d411f484b4d" providerId="ADAL" clId="{49408841-B2F4-4D1B-91E9-399D964EDA3B}" dt="2023-06-08T18:32:40.274" v="937" actId="1076"/>
          <ac:picMkLst>
            <pc:docMk/>
            <pc:sldMk cId="952344951" sldId="315"/>
            <ac:picMk id="7" creationId="{2951EF31-E0E0-3807-159C-CC327B3C3D1F}"/>
          </ac:picMkLst>
        </pc:picChg>
      </pc:sldChg>
      <pc:sldChg chg="addSp delSp modSp add mod">
        <pc:chgData name="Jha, Aryan Ritwajeet" userId="2aad577e-539b-449b-83a6-8d411f484b4d" providerId="ADAL" clId="{49408841-B2F4-4D1B-91E9-399D964EDA3B}" dt="2023-06-08T18:34:09.406" v="1020" actId="478"/>
        <pc:sldMkLst>
          <pc:docMk/>
          <pc:sldMk cId="2661227567" sldId="316"/>
        </pc:sldMkLst>
        <pc:picChg chg="add mod">
          <ac:chgData name="Jha, Aryan Ritwajeet" userId="2aad577e-539b-449b-83a6-8d411f484b4d" providerId="ADAL" clId="{49408841-B2F4-4D1B-91E9-399D964EDA3B}" dt="2023-06-08T18:33:45.137" v="1014" actId="14100"/>
          <ac:picMkLst>
            <pc:docMk/>
            <pc:sldMk cId="2661227567" sldId="316"/>
            <ac:picMk id="6" creationId="{06ED3368-5930-9904-4E7B-9F1192606F1D}"/>
          </ac:picMkLst>
        </pc:picChg>
        <pc:picChg chg="del">
          <ac:chgData name="Jha, Aryan Ritwajeet" userId="2aad577e-539b-449b-83a6-8d411f484b4d" providerId="ADAL" clId="{49408841-B2F4-4D1B-91E9-399D964EDA3B}" dt="2023-06-08T18:33:15.645" v="1003" actId="478"/>
          <ac:picMkLst>
            <pc:docMk/>
            <pc:sldMk cId="2661227567" sldId="316"/>
            <ac:picMk id="7" creationId="{2951EF31-E0E0-3807-159C-CC327B3C3D1F}"/>
          </ac:picMkLst>
        </pc:picChg>
        <pc:picChg chg="add mod">
          <ac:chgData name="Jha, Aryan Ritwajeet" userId="2aad577e-539b-449b-83a6-8d411f484b4d" providerId="ADAL" clId="{49408841-B2F4-4D1B-91E9-399D964EDA3B}" dt="2023-06-08T18:33:36.863" v="1008" actId="1076"/>
          <ac:picMkLst>
            <pc:docMk/>
            <pc:sldMk cId="2661227567" sldId="316"/>
            <ac:picMk id="8" creationId="{08D9FCF9-8DDD-26DA-B808-FF9FD0DB5EB9}"/>
          </ac:picMkLst>
        </pc:picChg>
        <pc:picChg chg="add del mod">
          <ac:chgData name="Jha, Aryan Ritwajeet" userId="2aad577e-539b-449b-83a6-8d411f484b4d" providerId="ADAL" clId="{49408841-B2F4-4D1B-91E9-399D964EDA3B}" dt="2023-06-08T18:34:09.406" v="1020" actId="478"/>
          <ac:picMkLst>
            <pc:docMk/>
            <pc:sldMk cId="2661227567" sldId="316"/>
            <ac:picMk id="10" creationId="{3B55C0E2-331A-34B6-17D5-D1338D8D924E}"/>
          </ac:picMkLst>
        </pc:picChg>
      </pc:sldChg>
      <pc:sldChg chg="delSp modSp add mod">
        <pc:chgData name="Jha, Aryan Ritwajeet" userId="2aad577e-539b-449b-83a6-8d411f484b4d" providerId="ADAL" clId="{49408841-B2F4-4D1B-91E9-399D964EDA3B}" dt="2023-06-09T17:36:58.562" v="1976" actId="1076"/>
        <pc:sldMkLst>
          <pc:docMk/>
          <pc:sldMk cId="344268118" sldId="317"/>
        </pc:sldMkLst>
        <pc:spChg chg="mod">
          <ac:chgData name="Jha, Aryan Ritwajeet" userId="2aad577e-539b-449b-83a6-8d411f484b4d" providerId="ADAL" clId="{49408841-B2F4-4D1B-91E9-399D964EDA3B}" dt="2023-06-08T18:36:52.783" v="1169" actId="20577"/>
          <ac:spMkLst>
            <pc:docMk/>
            <pc:sldMk cId="344268118" sldId="317"/>
            <ac:spMk id="4" creationId="{D5B1AC77-B126-AD1C-0477-647E13017E62}"/>
          </ac:spMkLst>
        </pc:spChg>
        <pc:picChg chg="del">
          <ac:chgData name="Jha, Aryan Ritwajeet" userId="2aad577e-539b-449b-83a6-8d411f484b4d" providerId="ADAL" clId="{49408841-B2F4-4D1B-91E9-399D964EDA3B}" dt="2023-06-08T18:34:11.208" v="1021" actId="478"/>
          <ac:picMkLst>
            <pc:docMk/>
            <pc:sldMk cId="344268118" sldId="317"/>
            <ac:picMk id="6" creationId="{06ED3368-5930-9904-4E7B-9F1192606F1D}"/>
          </ac:picMkLst>
        </pc:picChg>
        <pc:picChg chg="mod">
          <ac:chgData name="Jha, Aryan Ritwajeet" userId="2aad577e-539b-449b-83a6-8d411f484b4d" providerId="ADAL" clId="{49408841-B2F4-4D1B-91E9-399D964EDA3B}" dt="2023-06-09T17:36:58.562" v="1976" actId="1076"/>
          <ac:picMkLst>
            <pc:docMk/>
            <pc:sldMk cId="344268118" sldId="317"/>
            <ac:picMk id="8" creationId="{08D9FCF9-8DDD-26DA-B808-FF9FD0DB5EB9}"/>
          </ac:picMkLst>
        </pc:picChg>
        <pc:picChg chg="mod">
          <ac:chgData name="Jha, Aryan Ritwajeet" userId="2aad577e-539b-449b-83a6-8d411f484b4d" providerId="ADAL" clId="{49408841-B2F4-4D1B-91E9-399D964EDA3B}" dt="2023-06-08T18:36:10.747" v="1029" actId="1076"/>
          <ac:picMkLst>
            <pc:docMk/>
            <pc:sldMk cId="344268118" sldId="317"/>
            <ac:picMk id="10" creationId="{3B55C0E2-331A-34B6-17D5-D1338D8D924E}"/>
          </ac:picMkLst>
        </pc:picChg>
      </pc:sldChg>
      <pc:sldChg chg="addSp delSp modSp add mod ord">
        <pc:chgData name="Jha, Aryan Ritwajeet" userId="2aad577e-539b-449b-83a6-8d411f484b4d" providerId="ADAL" clId="{49408841-B2F4-4D1B-91E9-399D964EDA3B}" dt="2023-06-21T18:12:44.333" v="3717" actId="20577"/>
        <pc:sldMkLst>
          <pc:docMk/>
          <pc:sldMk cId="376705895" sldId="318"/>
        </pc:sldMkLst>
        <pc:spChg chg="mod">
          <ac:chgData name="Jha, Aryan Ritwajeet" userId="2aad577e-539b-449b-83a6-8d411f484b4d" providerId="ADAL" clId="{49408841-B2F4-4D1B-91E9-399D964EDA3B}" dt="2023-06-12T02:42:12.679" v="2263" actId="208"/>
          <ac:spMkLst>
            <pc:docMk/>
            <pc:sldMk cId="376705895" sldId="318"/>
            <ac:spMk id="2" creationId="{45DF1785-83CB-4F7A-820B-C600AC43B067}"/>
          </ac:spMkLst>
        </pc:spChg>
        <pc:spChg chg="mod">
          <ac:chgData name="Jha, Aryan Ritwajeet" userId="2aad577e-539b-449b-83a6-8d411f484b4d" providerId="ADAL" clId="{49408841-B2F4-4D1B-91E9-399D964EDA3B}" dt="2023-06-12T02:42:12.679" v="2263" actId="208"/>
          <ac:spMkLst>
            <pc:docMk/>
            <pc:sldMk cId="376705895" sldId="318"/>
            <ac:spMk id="3" creationId="{54CE4A4E-4F0A-4A57-07B2-2D7E8CBED98A}"/>
          </ac:spMkLst>
        </pc:spChg>
        <pc:spChg chg="add mod">
          <ac:chgData name="Jha, Aryan Ritwajeet" userId="2aad577e-539b-449b-83a6-8d411f484b4d" providerId="ADAL" clId="{49408841-B2F4-4D1B-91E9-399D964EDA3B}" dt="2023-06-21T18:12:44.333" v="3717" actId="20577"/>
          <ac:spMkLst>
            <pc:docMk/>
            <pc:sldMk cId="376705895" sldId="318"/>
            <ac:spMk id="4" creationId="{27F1764F-CC50-BF35-A605-4A8A0A1406CB}"/>
          </ac:spMkLst>
        </pc:spChg>
        <pc:spChg chg="del">
          <ac:chgData name="Jha, Aryan Ritwajeet" userId="2aad577e-539b-449b-83a6-8d411f484b4d" providerId="ADAL" clId="{49408841-B2F4-4D1B-91E9-399D964EDA3B}" dt="2023-06-12T01:58:30.816" v="2255" actId="478"/>
          <ac:spMkLst>
            <pc:docMk/>
            <pc:sldMk cId="376705895" sldId="318"/>
            <ac:spMk id="4" creationId="{887F690A-7D87-BB6B-CC58-AEFD5893A9B5}"/>
          </ac:spMkLst>
        </pc:spChg>
        <pc:spChg chg="mod">
          <ac:chgData name="Jha, Aryan Ritwajeet" userId="2aad577e-539b-449b-83a6-8d411f484b4d" providerId="ADAL" clId="{49408841-B2F4-4D1B-91E9-399D964EDA3B}" dt="2023-06-12T02:42:12.679" v="2263" actId="208"/>
          <ac:spMkLst>
            <pc:docMk/>
            <pc:sldMk cId="376705895" sldId="318"/>
            <ac:spMk id="5" creationId="{CF0FD868-0A00-0958-9612-D576320029A2}"/>
          </ac:spMkLst>
        </pc:spChg>
        <pc:spChg chg="mod">
          <ac:chgData name="Jha, Aryan Ritwajeet" userId="2aad577e-539b-449b-83a6-8d411f484b4d" providerId="ADAL" clId="{49408841-B2F4-4D1B-91E9-399D964EDA3B}" dt="2023-06-12T02:42:12.679" v="2263" actId="208"/>
          <ac:spMkLst>
            <pc:docMk/>
            <pc:sldMk cId="376705895" sldId="318"/>
            <ac:spMk id="6" creationId="{FB333CAB-5ADD-D86F-AF45-EAB2EED3D45B}"/>
          </ac:spMkLst>
        </pc:spChg>
        <pc:spChg chg="mod">
          <ac:chgData name="Jha, Aryan Ritwajeet" userId="2aad577e-539b-449b-83a6-8d411f484b4d" providerId="ADAL" clId="{49408841-B2F4-4D1B-91E9-399D964EDA3B}" dt="2023-06-12T02:42:12.679" v="2263" actId="208"/>
          <ac:spMkLst>
            <pc:docMk/>
            <pc:sldMk cId="376705895" sldId="318"/>
            <ac:spMk id="7" creationId="{A2DED524-45D5-DC85-C0DA-028FBD970E1F}"/>
          </ac:spMkLst>
        </pc:spChg>
        <pc:cxnChg chg="del">
          <ac:chgData name="Jha, Aryan Ritwajeet" userId="2aad577e-539b-449b-83a6-8d411f484b4d" providerId="ADAL" clId="{49408841-B2F4-4D1B-91E9-399D964EDA3B}" dt="2023-06-12T01:58:33.133" v="2256" actId="478"/>
          <ac:cxnSpMkLst>
            <pc:docMk/>
            <pc:sldMk cId="376705895" sldId="318"/>
            <ac:cxnSpMk id="11" creationId="{028B3E19-B169-BEA8-941F-EF06AA784A19}"/>
          </ac:cxnSpMkLst>
        </pc:cxnChg>
      </pc:sldChg>
      <pc:sldChg chg="add del ord">
        <pc:chgData name="Jha, Aryan Ritwajeet" userId="2aad577e-539b-449b-83a6-8d411f484b4d" providerId="ADAL" clId="{49408841-B2F4-4D1B-91E9-399D964EDA3B}" dt="2023-06-12T01:56:05.158" v="2037" actId="47"/>
        <pc:sldMkLst>
          <pc:docMk/>
          <pc:sldMk cId="719614159" sldId="318"/>
        </pc:sldMkLst>
      </pc:sldChg>
      <pc:sldChg chg="addSp delSp modSp add mod">
        <pc:chgData name="Jha, Aryan Ritwajeet" userId="2aad577e-539b-449b-83a6-8d411f484b4d" providerId="ADAL" clId="{49408841-B2F4-4D1B-91E9-399D964EDA3B}" dt="2023-06-12T03:51:52.766" v="2625" actId="20577"/>
        <pc:sldMkLst>
          <pc:docMk/>
          <pc:sldMk cId="2751198561" sldId="319"/>
        </pc:sldMkLst>
        <pc:spChg chg="mod">
          <ac:chgData name="Jha, Aryan Ritwajeet" userId="2aad577e-539b-449b-83a6-8d411f484b4d" providerId="ADAL" clId="{49408841-B2F4-4D1B-91E9-399D964EDA3B}" dt="2023-06-12T03:35:09.183" v="2272" actId="1076"/>
          <ac:spMkLst>
            <pc:docMk/>
            <pc:sldMk cId="2751198561" sldId="319"/>
            <ac:spMk id="2" creationId="{45DF1785-83CB-4F7A-820B-C600AC43B067}"/>
          </ac:spMkLst>
        </pc:spChg>
        <pc:spChg chg="del">
          <ac:chgData name="Jha, Aryan Ritwajeet" userId="2aad577e-539b-449b-83a6-8d411f484b4d" providerId="ADAL" clId="{49408841-B2F4-4D1B-91E9-399D964EDA3B}" dt="2023-06-12T03:35:02.831" v="2266" actId="478"/>
          <ac:spMkLst>
            <pc:docMk/>
            <pc:sldMk cId="2751198561" sldId="319"/>
            <ac:spMk id="3" creationId="{54CE4A4E-4F0A-4A57-07B2-2D7E8CBED98A}"/>
          </ac:spMkLst>
        </pc:spChg>
        <pc:spChg chg="add mod">
          <ac:chgData name="Jha, Aryan Ritwajeet" userId="2aad577e-539b-449b-83a6-8d411f484b4d" providerId="ADAL" clId="{49408841-B2F4-4D1B-91E9-399D964EDA3B}" dt="2023-06-12T03:51:52.766" v="2625" actId="20577"/>
          <ac:spMkLst>
            <pc:docMk/>
            <pc:sldMk cId="2751198561" sldId="319"/>
            <ac:spMk id="4" creationId="{66FA94DA-B1D5-F9D7-A3D6-CD79D713F9E1}"/>
          </ac:spMkLst>
        </pc:spChg>
        <pc:spChg chg="del">
          <ac:chgData name="Jha, Aryan Ritwajeet" userId="2aad577e-539b-449b-83a6-8d411f484b4d" providerId="ADAL" clId="{49408841-B2F4-4D1B-91E9-399D964EDA3B}" dt="2023-06-12T03:35:01.991" v="2265" actId="478"/>
          <ac:spMkLst>
            <pc:docMk/>
            <pc:sldMk cId="2751198561" sldId="319"/>
            <ac:spMk id="5" creationId="{CF0FD868-0A00-0958-9612-D576320029A2}"/>
          </ac:spMkLst>
        </pc:spChg>
        <pc:spChg chg="del">
          <ac:chgData name="Jha, Aryan Ritwajeet" userId="2aad577e-539b-449b-83a6-8d411f484b4d" providerId="ADAL" clId="{49408841-B2F4-4D1B-91E9-399D964EDA3B}" dt="2023-06-12T03:35:06.991" v="2271" actId="478"/>
          <ac:spMkLst>
            <pc:docMk/>
            <pc:sldMk cId="2751198561" sldId="319"/>
            <ac:spMk id="6" creationId="{FB333CAB-5ADD-D86F-AF45-EAB2EED3D45B}"/>
          </ac:spMkLst>
        </pc:spChg>
        <pc:spChg chg="del">
          <ac:chgData name="Jha, Aryan Ritwajeet" userId="2aad577e-539b-449b-83a6-8d411f484b4d" providerId="ADAL" clId="{49408841-B2F4-4D1B-91E9-399D964EDA3B}" dt="2023-06-12T03:35:05.011" v="2269" actId="478"/>
          <ac:spMkLst>
            <pc:docMk/>
            <pc:sldMk cId="2751198561" sldId="319"/>
            <ac:spMk id="7" creationId="{A2DED524-45D5-DC85-C0DA-028FBD970E1F}"/>
          </ac:spMkLst>
        </pc:spChg>
        <pc:cxnChg chg="del mod">
          <ac:chgData name="Jha, Aryan Ritwajeet" userId="2aad577e-539b-449b-83a6-8d411f484b4d" providerId="ADAL" clId="{49408841-B2F4-4D1B-91E9-399D964EDA3B}" dt="2023-06-12T03:35:03.684" v="2268" actId="478"/>
          <ac:cxnSpMkLst>
            <pc:docMk/>
            <pc:sldMk cId="2751198561" sldId="319"/>
            <ac:cxnSpMk id="9" creationId="{09E2C2EA-CA0F-7418-6264-E0C918F10F77}"/>
          </ac:cxnSpMkLst>
        </pc:cxnChg>
        <pc:cxnChg chg="del">
          <ac:chgData name="Jha, Aryan Ritwajeet" userId="2aad577e-539b-449b-83a6-8d411f484b4d" providerId="ADAL" clId="{49408841-B2F4-4D1B-91E9-399D964EDA3B}" dt="2023-06-12T03:35:06.006" v="2270" actId="478"/>
          <ac:cxnSpMkLst>
            <pc:docMk/>
            <pc:sldMk cId="2751198561" sldId="319"/>
            <ac:cxnSpMk id="13" creationId="{DE6DC399-63BA-2B63-5D63-22924541F2D2}"/>
          </ac:cxnSpMkLst>
        </pc:cxnChg>
      </pc:sldChg>
      <pc:sldChg chg="addSp delSp modSp add mod">
        <pc:chgData name="Jha, Aryan Ritwajeet" userId="2aad577e-539b-449b-83a6-8d411f484b4d" providerId="ADAL" clId="{49408841-B2F4-4D1B-91E9-399D964EDA3B}" dt="2023-06-21T18:06:04.574" v="3477" actId="478"/>
        <pc:sldMkLst>
          <pc:docMk/>
          <pc:sldMk cId="1173539549" sldId="320"/>
        </pc:sldMkLst>
        <pc:spChg chg="add mod">
          <ac:chgData name="Jha, Aryan Ritwajeet" userId="2aad577e-539b-449b-83a6-8d411f484b4d" providerId="ADAL" clId="{49408841-B2F4-4D1B-91E9-399D964EDA3B}" dt="2023-06-21T17:58:35.624" v="2905" actId="1076"/>
          <ac:spMkLst>
            <pc:docMk/>
            <pc:sldMk cId="1173539549" sldId="320"/>
            <ac:spMk id="3" creationId="{F7BA4EC8-190C-68CD-20E5-6E905AAE5162}"/>
          </ac:spMkLst>
        </pc:spChg>
        <pc:spChg chg="mod">
          <ac:chgData name="Jha, Aryan Ritwajeet" userId="2aad577e-539b-449b-83a6-8d411f484b4d" providerId="ADAL" clId="{49408841-B2F4-4D1B-91E9-399D964EDA3B}" dt="2023-06-21T17:56:02.131" v="2660" actId="20577"/>
          <ac:spMkLst>
            <pc:docMk/>
            <pc:sldMk cId="1173539549" sldId="320"/>
            <ac:spMk id="4" creationId="{66FA94DA-B1D5-F9D7-A3D6-CD79D713F9E1}"/>
          </ac:spMkLst>
        </pc:spChg>
        <pc:spChg chg="add del mod">
          <ac:chgData name="Jha, Aryan Ritwajeet" userId="2aad577e-539b-449b-83a6-8d411f484b4d" providerId="ADAL" clId="{49408841-B2F4-4D1B-91E9-399D964EDA3B}" dt="2023-06-21T18:06:04.574" v="3477" actId="478"/>
          <ac:spMkLst>
            <pc:docMk/>
            <pc:sldMk cId="1173539549" sldId="320"/>
            <ac:spMk id="5" creationId="{6037C233-0EA0-5A83-D22D-15C9C8DA32E4}"/>
          </ac:spMkLst>
        </pc:spChg>
        <pc:picChg chg="add mod">
          <ac:chgData name="Jha, Aryan Ritwajeet" userId="2aad577e-539b-449b-83a6-8d411f484b4d" providerId="ADAL" clId="{49408841-B2F4-4D1B-91E9-399D964EDA3B}" dt="2023-06-21T17:58:59.134" v="2911" actId="208"/>
          <ac:picMkLst>
            <pc:docMk/>
            <pc:sldMk cId="1173539549" sldId="320"/>
            <ac:picMk id="7" creationId="{1036E9A6-CA8D-6C2A-226E-22E5B89FA39C}"/>
          </ac:picMkLst>
        </pc:picChg>
      </pc:sldChg>
      <pc:sldChg chg="delSp modSp add mod">
        <pc:chgData name="Jha, Aryan Ritwajeet" userId="2aad577e-539b-449b-83a6-8d411f484b4d" providerId="ADAL" clId="{49408841-B2F4-4D1B-91E9-399D964EDA3B}" dt="2023-06-21T18:07:02.638" v="3610" actId="20577"/>
        <pc:sldMkLst>
          <pc:docMk/>
          <pc:sldMk cId="558340037" sldId="321"/>
        </pc:sldMkLst>
        <pc:spChg chg="mod">
          <ac:chgData name="Jha, Aryan Ritwajeet" userId="2aad577e-539b-449b-83a6-8d411f484b4d" providerId="ADAL" clId="{49408841-B2F4-4D1B-91E9-399D964EDA3B}" dt="2023-06-21T18:05:52.417" v="3473" actId="1582"/>
          <ac:spMkLst>
            <pc:docMk/>
            <pc:sldMk cId="558340037" sldId="321"/>
            <ac:spMk id="2" creationId="{45DF1785-83CB-4F7A-820B-C600AC43B067}"/>
          </ac:spMkLst>
        </pc:spChg>
        <pc:spChg chg="del">
          <ac:chgData name="Jha, Aryan Ritwajeet" userId="2aad577e-539b-449b-83a6-8d411f484b4d" providerId="ADAL" clId="{49408841-B2F4-4D1B-91E9-399D964EDA3B}" dt="2023-06-21T18:05:25.453" v="3459" actId="478"/>
          <ac:spMkLst>
            <pc:docMk/>
            <pc:sldMk cId="558340037" sldId="321"/>
            <ac:spMk id="3" creationId="{F7BA4EC8-190C-68CD-20E5-6E905AAE5162}"/>
          </ac:spMkLst>
        </pc:spChg>
        <pc:spChg chg="mod">
          <ac:chgData name="Jha, Aryan Ritwajeet" userId="2aad577e-539b-449b-83a6-8d411f484b4d" providerId="ADAL" clId="{49408841-B2F4-4D1B-91E9-399D964EDA3B}" dt="2023-06-21T18:05:57.370" v="3474" actId="1076"/>
          <ac:spMkLst>
            <pc:docMk/>
            <pc:sldMk cId="558340037" sldId="321"/>
            <ac:spMk id="4" creationId="{66FA94DA-B1D5-F9D7-A3D6-CD79D713F9E1}"/>
          </ac:spMkLst>
        </pc:spChg>
        <pc:spChg chg="mod">
          <ac:chgData name="Jha, Aryan Ritwajeet" userId="2aad577e-539b-449b-83a6-8d411f484b4d" providerId="ADAL" clId="{49408841-B2F4-4D1B-91E9-399D964EDA3B}" dt="2023-06-21T18:07:02.638" v="3610" actId="20577"/>
          <ac:spMkLst>
            <pc:docMk/>
            <pc:sldMk cId="558340037" sldId="321"/>
            <ac:spMk id="5" creationId="{6037C233-0EA0-5A83-D22D-15C9C8DA32E4}"/>
          </ac:spMkLst>
        </pc:spChg>
        <pc:picChg chg="mod">
          <ac:chgData name="Jha, Aryan Ritwajeet" userId="2aad577e-539b-449b-83a6-8d411f484b4d" providerId="ADAL" clId="{49408841-B2F4-4D1B-91E9-399D964EDA3B}" dt="2023-06-21T18:05:58.702" v="3475" actId="1076"/>
          <ac:picMkLst>
            <pc:docMk/>
            <pc:sldMk cId="558340037" sldId="321"/>
            <ac:picMk id="7" creationId="{1036E9A6-CA8D-6C2A-226E-22E5B89FA39C}"/>
          </ac:picMkLst>
        </pc:picChg>
      </pc:sldChg>
      <pc:sldChg chg="addSp delSp modSp add mod">
        <pc:chgData name="Jha, Aryan Ritwajeet" userId="2aad577e-539b-449b-83a6-8d411f484b4d" providerId="ADAL" clId="{49408841-B2F4-4D1B-91E9-399D964EDA3B}" dt="2023-06-21T19:23:37.213" v="3768" actId="207"/>
        <pc:sldMkLst>
          <pc:docMk/>
          <pc:sldMk cId="3070427713" sldId="322"/>
        </pc:sldMkLst>
        <pc:spChg chg="del">
          <ac:chgData name="Jha, Aryan Ritwajeet" userId="2aad577e-539b-449b-83a6-8d411f484b4d" providerId="ADAL" clId="{49408841-B2F4-4D1B-91E9-399D964EDA3B}" dt="2023-06-21T18:08:08.143" v="3612" actId="478"/>
          <ac:spMkLst>
            <pc:docMk/>
            <pc:sldMk cId="3070427713" sldId="322"/>
            <ac:spMk id="5" creationId="{6037C233-0EA0-5A83-D22D-15C9C8DA32E4}"/>
          </ac:spMkLst>
        </pc:spChg>
        <pc:spChg chg="add mod">
          <ac:chgData name="Jha, Aryan Ritwajeet" userId="2aad577e-539b-449b-83a6-8d411f484b4d" providerId="ADAL" clId="{49408841-B2F4-4D1B-91E9-399D964EDA3B}" dt="2023-06-21T19:23:37.213" v="3768" actId="207"/>
          <ac:spMkLst>
            <pc:docMk/>
            <pc:sldMk cId="3070427713" sldId="322"/>
            <ac:spMk id="13" creationId="{F072F859-0B1C-A39C-1C2E-095A5562AFCB}"/>
          </ac:spMkLst>
        </pc:spChg>
        <pc:grpChg chg="add mod">
          <ac:chgData name="Jha, Aryan Ritwajeet" userId="2aad577e-539b-449b-83a6-8d411f484b4d" providerId="ADAL" clId="{49408841-B2F4-4D1B-91E9-399D964EDA3B}" dt="2023-06-21T18:09:35.696" v="3635" actId="1076"/>
          <ac:grpSpMkLst>
            <pc:docMk/>
            <pc:sldMk cId="3070427713" sldId="322"/>
            <ac:grpSpMk id="12" creationId="{B4AB40D6-6F63-A633-01A7-A85C59703FAB}"/>
          </ac:grpSpMkLst>
        </pc:grpChg>
        <pc:picChg chg="add mod">
          <ac:chgData name="Jha, Aryan Ritwajeet" userId="2aad577e-539b-449b-83a6-8d411f484b4d" providerId="ADAL" clId="{49408841-B2F4-4D1B-91E9-399D964EDA3B}" dt="2023-06-21T18:08:21.429" v="3619" actId="208"/>
          <ac:picMkLst>
            <pc:docMk/>
            <pc:sldMk cId="3070427713" sldId="322"/>
            <ac:picMk id="6" creationId="{11FF624E-02DC-2632-3766-BEA734F66F1A}"/>
          </ac:picMkLst>
        </pc:picChg>
        <pc:picChg chg="mod">
          <ac:chgData name="Jha, Aryan Ritwajeet" userId="2aad577e-539b-449b-83a6-8d411f484b4d" providerId="ADAL" clId="{49408841-B2F4-4D1B-91E9-399D964EDA3B}" dt="2023-06-21T19:21:38.858" v="3718" actId="1076"/>
          <ac:picMkLst>
            <pc:docMk/>
            <pc:sldMk cId="3070427713" sldId="322"/>
            <ac:picMk id="7" creationId="{1036E9A6-CA8D-6C2A-226E-22E5B89FA39C}"/>
          </ac:picMkLst>
        </pc:picChg>
        <pc:picChg chg="add mod">
          <ac:chgData name="Jha, Aryan Ritwajeet" userId="2aad577e-539b-449b-83a6-8d411f484b4d" providerId="ADAL" clId="{49408841-B2F4-4D1B-91E9-399D964EDA3B}" dt="2023-06-21T18:09:27.077" v="3633" actId="208"/>
          <ac:picMkLst>
            <pc:docMk/>
            <pc:sldMk cId="3070427713" sldId="322"/>
            <ac:picMk id="9" creationId="{4C13106A-AC0F-FA98-1604-1F18722D26EB}"/>
          </ac:picMkLst>
        </pc:picChg>
        <pc:picChg chg="add mod">
          <ac:chgData name="Jha, Aryan Ritwajeet" userId="2aad577e-539b-449b-83a6-8d411f484b4d" providerId="ADAL" clId="{49408841-B2F4-4D1B-91E9-399D964EDA3B}" dt="2023-06-21T18:09:27.077" v="3633" actId="208"/>
          <ac:picMkLst>
            <pc:docMk/>
            <pc:sldMk cId="3070427713" sldId="322"/>
            <ac:picMk id="11" creationId="{B7E2BB84-1FA3-A701-0D01-167A01031F3A}"/>
          </ac:picMkLst>
        </pc:picChg>
        <pc:cxnChg chg="add mod">
          <ac:chgData name="Jha, Aryan Ritwajeet" userId="2aad577e-539b-449b-83a6-8d411f484b4d" providerId="ADAL" clId="{49408841-B2F4-4D1B-91E9-399D964EDA3B}" dt="2023-06-21T19:22:38.616" v="3723" actId="1582"/>
          <ac:cxnSpMkLst>
            <pc:docMk/>
            <pc:sldMk cId="3070427713" sldId="322"/>
            <ac:cxnSpMk id="5" creationId="{79F0CAD6-B19F-7374-4D83-07B2195D53FF}"/>
          </ac:cxnSpMkLst>
        </pc:cxnChg>
        <pc:cxnChg chg="add mod">
          <ac:chgData name="Jha, Aryan Ritwajeet" userId="2aad577e-539b-449b-83a6-8d411f484b4d" providerId="ADAL" clId="{49408841-B2F4-4D1B-91E9-399D964EDA3B}" dt="2023-06-21T19:22:38.616" v="3723" actId="1582"/>
          <ac:cxnSpMkLst>
            <pc:docMk/>
            <pc:sldMk cId="3070427713" sldId="322"/>
            <ac:cxnSpMk id="10" creationId="{8DD44AAD-F559-5A5C-4EBE-3A6A65D8BC3C}"/>
          </ac:cxnSpMkLst>
        </pc:cxnChg>
      </pc:sldChg>
      <pc:sldChg chg="addSp delSp modSp add mod">
        <pc:chgData name="Jha, Aryan Ritwajeet" userId="2aad577e-539b-449b-83a6-8d411f484b4d" providerId="ADAL" clId="{49408841-B2F4-4D1B-91E9-399D964EDA3B}" dt="2023-06-21T20:23:49.195" v="5180" actId="20577"/>
        <pc:sldMkLst>
          <pc:docMk/>
          <pc:sldMk cId="3581743487" sldId="323"/>
        </pc:sldMkLst>
        <pc:spChg chg="mod">
          <ac:chgData name="Jha, Aryan Ritwajeet" userId="2aad577e-539b-449b-83a6-8d411f484b4d" providerId="ADAL" clId="{49408841-B2F4-4D1B-91E9-399D964EDA3B}" dt="2023-06-21T20:23:49.195" v="5180" actId="20577"/>
          <ac:spMkLst>
            <pc:docMk/>
            <pc:sldMk cId="3581743487" sldId="323"/>
            <ac:spMk id="4" creationId="{66FA94DA-B1D5-F9D7-A3D6-CD79D713F9E1}"/>
          </ac:spMkLst>
        </pc:spChg>
        <pc:spChg chg="mod">
          <ac:chgData name="Jha, Aryan Ritwajeet" userId="2aad577e-539b-449b-83a6-8d411f484b4d" providerId="ADAL" clId="{49408841-B2F4-4D1B-91E9-399D964EDA3B}" dt="2023-06-21T20:10:50.782" v="5143" actId="20577"/>
          <ac:spMkLst>
            <pc:docMk/>
            <pc:sldMk cId="3581743487" sldId="323"/>
            <ac:spMk id="13" creationId="{F072F859-0B1C-A39C-1C2E-095A5562AFCB}"/>
          </ac:spMkLst>
        </pc:spChg>
        <pc:grpChg chg="del">
          <ac:chgData name="Jha, Aryan Ritwajeet" userId="2aad577e-539b-449b-83a6-8d411f484b4d" providerId="ADAL" clId="{49408841-B2F4-4D1B-91E9-399D964EDA3B}" dt="2023-06-21T20:06:54.539" v="4699" actId="478"/>
          <ac:grpSpMkLst>
            <pc:docMk/>
            <pc:sldMk cId="3581743487" sldId="323"/>
            <ac:grpSpMk id="12" creationId="{B4AB40D6-6F63-A633-01A7-A85C59703FAB}"/>
          </ac:grpSpMkLst>
        </pc:grpChg>
        <pc:grpChg chg="add mod">
          <ac:chgData name="Jha, Aryan Ritwajeet" userId="2aad577e-539b-449b-83a6-8d411f484b4d" providerId="ADAL" clId="{49408841-B2F4-4D1B-91E9-399D964EDA3B}" dt="2023-06-21T20:22:59.539" v="5166" actId="164"/>
          <ac:grpSpMkLst>
            <pc:docMk/>
            <pc:sldMk cId="3581743487" sldId="323"/>
            <ac:grpSpMk id="20" creationId="{314A5FAE-F7CA-9678-D67D-1EB5B0F3840D}"/>
          </ac:grpSpMkLst>
        </pc:grpChg>
        <pc:picChg chg="del">
          <ac:chgData name="Jha, Aryan Ritwajeet" userId="2aad577e-539b-449b-83a6-8d411f484b4d" providerId="ADAL" clId="{49408841-B2F4-4D1B-91E9-399D964EDA3B}" dt="2023-06-21T20:06:54.082" v="4698" actId="478"/>
          <ac:picMkLst>
            <pc:docMk/>
            <pc:sldMk cId="3581743487" sldId="323"/>
            <ac:picMk id="6" creationId="{11FF624E-02DC-2632-3766-BEA734F66F1A}"/>
          </ac:picMkLst>
        </pc:picChg>
        <pc:picChg chg="del mod">
          <ac:chgData name="Jha, Aryan Ritwajeet" userId="2aad577e-539b-449b-83a6-8d411f484b4d" providerId="ADAL" clId="{49408841-B2F4-4D1B-91E9-399D964EDA3B}" dt="2023-06-21T20:07:02.640" v="4703" actId="478"/>
          <ac:picMkLst>
            <pc:docMk/>
            <pc:sldMk cId="3581743487" sldId="323"/>
            <ac:picMk id="7" creationId="{1036E9A6-CA8D-6C2A-226E-22E5B89FA39C}"/>
          </ac:picMkLst>
        </pc:picChg>
        <pc:picChg chg="add mod">
          <ac:chgData name="Jha, Aryan Ritwajeet" userId="2aad577e-539b-449b-83a6-8d411f484b4d" providerId="ADAL" clId="{49408841-B2F4-4D1B-91E9-399D964EDA3B}" dt="2023-06-21T20:08:49.098" v="4944" actId="208"/>
          <ac:picMkLst>
            <pc:docMk/>
            <pc:sldMk cId="3581743487" sldId="323"/>
            <ac:picMk id="8" creationId="{B5439B0E-F261-858C-AD4F-97062630B3EA}"/>
          </ac:picMkLst>
        </pc:picChg>
        <pc:picChg chg="add mod">
          <ac:chgData name="Jha, Aryan Ritwajeet" userId="2aad577e-539b-449b-83a6-8d411f484b4d" providerId="ADAL" clId="{49408841-B2F4-4D1B-91E9-399D964EDA3B}" dt="2023-06-21T20:23:01.077" v="5167" actId="208"/>
          <ac:picMkLst>
            <pc:docMk/>
            <pc:sldMk cId="3581743487" sldId="323"/>
            <ac:picMk id="15" creationId="{02DC926A-3E91-7D60-B279-C989BD32FF66}"/>
          </ac:picMkLst>
        </pc:picChg>
        <pc:picChg chg="add mod">
          <ac:chgData name="Jha, Aryan Ritwajeet" userId="2aad577e-539b-449b-83a6-8d411f484b4d" providerId="ADAL" clId="{49408841-B2F4-4D1B-91E9-399D964EDA3B}" dt="2023-06-21T20:23:01.077" v="5167" actId="208"/>
          <ac:picMkLst>
            <pc:docMk/>
            <pc:sldMk cId="3581743487" sldId="323"/>
            <ac:picMk id="17" creationId="{AFFBD95D-3319-E142-62A9-436B971625E8}"/>
          </ac:picMkLst>
        </pc:picChg>
        <pc:picChg chg="add mod">
          <ac:chgData name="Jha, Aryan Ritwajeet" userId="2aad577e-539b-449b-83a6-8d411f484b4d" providerId="ADAL" clId="{49408841-B2F4-4D1B-91E9-399D964EDA3B}" dt="2023-06-21T20:23:01.077" v="5167" actId="208"/>
          <ac:picMkLst>
            <pc:docMk/>
            <pc:sldMk cId="3581743487" sldId="323"/>
            <ac:picMk id="19" creationId="{58B91A39-DF51-4200-C237-2BFBA4F0A47B}"/>
          </ac:picMkLst>
        </pc:picChg>
        <pc:cxnChg chg="del">
          <ac:chgData name="Jha, Aryan Ritwajeet" userId="2aad577e-539b-449b-83a6-8d411f484b4d" providerId="ADAL" clId="{49408841-B2F4-4D1B-91E9-399D964EDA3B}" dt="2023-06-21T20:06:57.489" v="4701" actId="478"/>
          <ac:cxnSpMkLst>
            <pc:docMk/>
            <pc:sldMk cId="3581743487" sldId="323"/>
            <ac:cxnSpMk id="5" creationId="{79F0CAD6-B19F-7374-4D83-07B2195D53FF}"/>
          </ac:cxnSpMkLst>
        </pc:cxnChg>
        <pc:cxnChg chg="del">
          <ac:chgData name="Jha, Aryan Ritwajeet" userId="2aad577e-539b-449b-83a6-8d411f484b4d" providerId="ADAL" clId="{49408841-B2F4-4D1B-91E9-399D964EDA3B}" dt="2023-06-21T20:06:56.428" v="4700" actId="478"/>
          <ac:cxnSpMkLst>
            <pc:docMk/>
            <pc:sldMk cId="3581743487" sldId="323"/>
            <ac:cxnSpMk id="10" creationId="{8DD44AAD-F559-5A5C-4EBE-3A6A65D8BC3C}"/>
          </ac:cxnSpMkLst>
        </pc:cxnChg>
      </pc:sldChg>
      <pc:sldChg chg="addSp delSp modSp add mod">
        <pc:chgData name="Jha, Aryan Ritwajeet" userId="2aad577e-539b-449b-83a6-8d411f484b4d" providerId="ADAL" clId="{49408841-B2F4-4D1B-91E9-399D964EDA3B}" dt="2023-06-21T19:47:42.978" v="4391" actId="20577"/>
        <pc:sldMkLst>
          <pc:docMk/>
          <pc:sldMk cId="850811810" sldId="324"/>
        </pc:sldMkLst>
        <pc:spChg chg="mod">
          <ac:chgData name="Jha, Aryan Ritwajeet" userId="2aad577e-539b-449b-83a6-8d411f484b4d" providerId="ADAL" clId="{49408841-B2F4-4D1B-91E9-399D964EDA3B}" dt="2023-06-21T19:36:53.437" v="3812" actId="20577"/>
          <ac:spMkLst>
            <pc:docMk/>
            <pc:sldMk cId="850811810" sldId="324"/>
            <ac:spMk id="4" creationId="{66FA94DA-B1D5-F9D7-A3D6-CD79D713F9E1}"/>
          </ac:spMkLst>
        </pc:spChg>
        <pc:spChg chg="mod">
          <ac:chgData name="Jha, Aryan Ritwajeet" userId="2aad577e-539b-449b-83a6-8d411f484b4d" providerId="ADAL" clId="{49408841-B2F4-4D1B-91E9-399D964EDA3B}" dt="2023-06-21T19:47:42.978" v="4391" actId="20577"/>
          <ac:spMkLst>
            <pc:docMk/>
            <pc:sldMk cId="850811810" sldId="324"/>
            <ac:spMk id="13" creationId="{F072F859-0B1C-A39C-1C2E-095A5562AFCB}"/>
          </ac:spMkLst>
        </pc:spChg>
        <pc:grpChg chg="del">
          <ac:chgData name="Jha, Aryan Ritwajeet" userId="2aad577e-539b-449b-83a6-8d411f484b4d" providerId="ADAL" clId="{49408841-B2F4-4D1B-91E9-399D964EDA3B}" dt="2023-06-21T19:35:15.767" v="3772" actId="478"/>
          <ac:grpSpMkLst>
            <pc:docMk/>
            <pc:sldMk cId="850811810" sldId="324"/>
            <ac:grpSpMk id="12" creationId="{B4AB40D6-6F63-A633-01A7-A85C59703FAB}"/>
          </ac:grpSpMkLst>
        </pc:grpChg>
        <pc:picChg chg="del">
          <ac:chgData name="Jha, Aryan Ritwajeet" userId="2aad577e-539b-449b-83a6-8d411f484b4d" providerId="ADAL" clId="{49408841-B2F4-4D1B-91E9-399D964EDA3B}" dt="2023-06-21T19:35:15.387" v="3771" actId="478"/>
          <ac:picMkLst>
            <pc:docMk/>
            <pc:sldMk cId="850811810" sldId="324"/>
            <ac:picMk id="6" creationId="{11FF624E-02DC-2632-3766-BEA734F66F1A}"/>
          </ac:picMkLst>
        </pc:picChg>
        <pc:picChg chg="del">
          <ac:chgData name="Jha, Aryan Ritwajeet" userId="2aad577e-539b-449b-83a6-8d411f484b4d" providerId="ADAL" clId="{49408841-B2F4-4D1B-91E9-399D964EDA3B}" dt="2023-06-21T19:35:16.267" v="3773" actId="478"/>
          <ac:picMkLst>
            <pc:docMk/>
            <pc:sldMk cId="850811810" sldId="324"/>
            <ac:picMk id="7" creationId="{1036E9A6-CA8D-6C2A-226E-22E5B89FA39C}"/>
          </ac:picMkLst>
        </pc:picChg>
        <pc:picChg chg="add mod">
          <ac:chgData name="Jha, Aryan Ritwajeet" userId="2aad577e-539b-449b-83a6-8d411f484b4d" providerId="ADAL" clId="{49408841-B2F4-4D1B-91E9-399D964EDA3B}" dt="2023-06-21T19:39:45.507" v="3868" actId="208"/>
          <ac:picMkLst>
            <pc:docMk/>
            <pc:sldMk cId="850811810" sldId="324"/>
            <ac:picMk id="8" creationId="{40DB476D-DC55-EE2A-A85E-3E8F3CA72567}"/>
          </ac:picMkLst>
        </pc:picChg>
        <pc:cxnChg chg="del">
          <ac:chgData name="Jha, Aryan Ritwajeet" userId="2aad577e-539b-449b-83a6-8d411f484b4d" providerId="ADAL" clId="{49408841-B2F4-4D1B-91E9-399D964EDA3B}" dt="2023-06-21T19:35:20.517" v="3774" actId="478"/>
          <ac:cxnSpMkLst>
            <pc:docMk/>
            <pc:sldMk cId="850811810" sldId="324"/>
            <ac:cxnSpMk id="5" creationId="{79F0CAD6-B19F-7374-4D83-07B2195D53FF}"/>
          </ac:cxnSpMkLst>
        </pc:cxnChg>
        <pc:cxnChg chg="del">
          <ac:chgData name="Jha, Aryan Ritwajeet" userId="2aad577e-539b-449b-83a6-8d411f484b4d" providerId="ADAL" clId="{49408841-B2F4-4D1B-91E9-399D964EDA3B}" dt="2023-06-21T19:35:21.087" v="3775" actId="478"/>
          <ac:cxnSpMkLst>
            <pc:docMk/>
            <pc:sldMk cId="850811810" sldId="324"/>
            <ac:cxnSpMk id="10" creationId="{8DD44AAD-F559-5A5C-4EBE-3A6A65D8BC3C}"/>
          </ac:cxnSpMkLst>
        </pc:cxnChg>
      </pc:sldChg>
      <pc:sldChg chg="addSp delSp modSp add mod ord">
        <pc:chgData name="Jha, Aryan Ritwajeet" userId="2aad577e-539b-449b-83a6-8d411f484b4d" providerId="ADAL" clId="{49408841-B2F4-4D1B-91E9-399D964EDA3B}" dt="2023-06-21T19:56:45.368" v="4696" actId="1076"/>
        <pc:sldMkLst>
          <pc:docMk/>
          <pc:sldMk cId="1398360404" sldId="325"/>
        </pc:sldMkLst>
        <pc:spChg chg="mod">
          <ac:chgData name="Jha, Aryan Ritwajeet" userId="2aad577e-539b-449b-83a6-8d411f484b4d" providerId="ADAL" clId="{49408841-B2F4-4D1B-91E9-399D964EDA3B}" dt="2023-06-21T19:48:49.917" v="4448" actId="20577"/>
          <ac:spMkLst>
            <pc:docMk/>
            <pc:sldMk cId="1398360404" sldId="325"/>
            <ac:spMk id="4" creationId="{66FA94DA-B1D5-F9D7-A3D6-CD79D713F9E1}"/>
          </ac:spMkLst>
        </pc:spChg>
        <pc:spChg chg="mod">
          <ac:chgData name="Jha, Aryan Ritwajeet" userId="2aad577e-539b-449b-83a6-8d411f484b4d" providerId="ADAL" clId="{49408841-B2F4-4D1B-91E9-399D964EDA3B}" dt="2023-06-21T19:56:45.368" v="4696" actId="1076"/>
          <ac:spMkLst>
            <pc:docMk/>
            <pc:sldMk cId="1398360404" sldId="325"/>
            <ac:spMk id="13" creationId="{F072F859-0B1C-A39C-1C2E-095A5562AFCB}"/>
          </ac:spMkLst>
        </pc:spChg>
        <pc:grpChg chg="add mod">
          <ac:chgData name="Jha, Aryan Ritwajeet" userId="2aad577e-539b-449b-83a6-8d411f484b4d" providerId="ADAL" clId="{49408841-B2F4-4D1B-91E9-399D964EDA3B}" dt="2023-06-21T19:55:45.418" v="4554" actId="164"/>
          <ac:grpSpMkLst>
            <pc:docMk/>
            <pc:sldMk cId="1398360404" sldId="325"/>
            <ac:grpSpMk id="11" creationId="{4A02DD74-9A39-67B5-A9F2-BE070B33A6F8}"/>
          </ac:grpSpMkLst>
        </pc:grpChg>
        <pc:picChg chg="add mod">
          <ac:chgData name="Jha, Aryan Ritwajeet" userId="2aad577e-539b-449b-83a6-8d411f484b4d" providerId="ADAL" clId="{49408841-B2F4-4D1B-91E9-399D964EDA3B}" dt="2023-06-21T19:55:47.208" v="4555" actId="208"/>
          <ac:picMkLst>
            <pc:docMk/>
            <pc:sldMk cId="1398360404" sldId="325"/>
            <ac:picMk id="5" creationId="{C96888BF-A378-1823-9F9C-DBF31E5D5E98}"/>
          </ac:picMkLst>
        </pc:picChg>
        <pc:picChg chg="add mod">
          <ac:chgData name="Jha, Aryan Ritwajeet" userId="2aad577e-539b-449b-83a6-8d411f484b4d" providerId="ADAL" clId="{49408841-B2F4-4D1B-91E9-399D964EDA3B}" dt="2023-06-21T19:55:47.208" v="4555" actId="208"/>
          <ac:picMkLst>
            <pc:docMk/>
            <pc:sldMk cId="1398360404" sldId="325"/>
            <ac:picMk id="7" creationId="{E1894638-F545-4017-1645-5E2E210E696A}"/>
          </ac:picMkLst>
        </pc:picChg>
        <pc:picChg chg="del">
          <ac:chgData name="Jha, Aryan Ritwajeet" userId="2aad577e-539b-449b-83a6-8d411f484b4d" providerId="ADAL" clId="{49408841-B2F4-4D1B-91E9-399D964EDA3B}" dt="2023-06-21T19:48:54.968" v="4449" actId="478"/>
          <ac:picMkLst>
            <pc:docMk/>
            <pc:sldMk cId="1398360404" sldId="325"/>
            <ac:picMk id="8" creationId="{40DB476D-DC55-EE2A-A85E-3E8F3CA72567}"/>
          </ac:picMkLst>
        </pc:picChg>
        <pc:picChg chg="add mod">
          <ac:chgData name="Jha, Aryan Ritwajeet" userId="2aad577e-539b-449b-83a6-8d411f484b4d" providerId="ADAL" clId="{49408841-B2F4-4D1B-91E9-399D964EDA3B}" dt="2023-06-21T19:55:49.208" v="4556" actId="208"/>
          <ac:picMkLst>
            <pc:docMk/>
            <pc:sldMk cId="1398360404" sldId="325"/>
            <ac:picMk id="10" creationId="{A4CC240E-9085-8316-F5CC-D76B0BBC9865}"/>
          </ac:picMkLst>
        </pc:picChg>
      </pc:sldChg>
      <pc:sldChg chg="addSp delSp modSp add mod ord">
        <pc:chgData name="Jha, Aryan Ritwajeet" userId="2aad577e-539b-449b-83a6-8d411f484b4d" providerId="ADAL" clId="{49408841-B2F4-4D1B-91E9-399D964EDA3B}" dt="2023-06-21T19:59:25.358" v="4697" actId="208"/>
        <pc:sldMkLst>
          <pc:docMk/>
          <pc:sldMk cId="3867357448" sldId="326"/>
        </pc:sldMkLst>
        <pc:spChg chg="mod">
          <ac:chgData name="Jha, Aryan Ritwajeet" userId="2aad577e-539b-449b-83a6-8d411f484b4d" providerId="ADAL" clId="{49408841-B2F4-4D1B-91E9-399D964EDA3B}" dt="2023-06-21T19:52:31.518" v="4548" actId="14100"/>
          <ac:spMkLst>
            <pc:docMk/>
            <pc:sldMk cId="3867357448" sldId="326"/>
            <ac:spMk id="13" creationId="{F072F859-0B1C-A39C-1C2E-095A5562AFCB}"/>
          </ac:spMkLst>
        </pc:spChg>
        <pc:picChg chg="del">
          <ac:chgData name="Jha, Aryan Ritwajeet" userId="2aad577e-539b-449b-83a6-8d411f484b4d" providerId="ADAL" clId="{49408841-B2F4-4D1B-91E9-399D964EDA3B}" dt="2023-06-21T19:50:21.831" v="4470" actId="478"/>
          <ac:picMkLst>
            <pc:docMk/>
            <pc:sldMk cId="3867357448" sldId="326"/>
            <ac:picMk id="5" creationId="{C96888BF-A378-1823-9F9C-DBF31E5D5E98}"/>
          </ac:picMkLst>
        </pc:picChg>
        <pc:picChg chg="add mod">
          <ac:chgData name="Jha, Aryan Ritwajeet" userId="2aad577e-539b-449b-83a6-8d411f484b4d" providerId="ADAL" clId="{49408841-B2F4-4D1B-91E9-399D964EDA3B}" dt="2023-06-21T19:59:25.358" v="4697" actId="208"/>
          <ac:picMkLst>
            <pc:docMk/>
            <pc:sldMk cId="3867357448" sldId="326"/>
            <ac:picMk id="6" creationId="{9817959A-7548-B075-4020-AD0618B5DD42}"/>
          </ac:picMkLst>
        </pc:picChg>
        <pc:picChg chg="del">
          <ac:chgData name="Jha, Aryan Ritwajeet" userId="2aad577e-539b-449b-83a6-8d411f484b4d" providerId="ADAL" clId="{49408841-B2F4-4D1B-91E9-399D964EDA3B}" dt="2023-06-21T19:50:22.273" v="4471" actId="478"/>
          <ac:picMkLst>
            <pc:docMk/>
            <pc:sldMk cId="3867357448" sldId="326"/>
            <ac:picMk id="7" creationId="{E1894638-F545-4017-1645-5E2E210E696A}"/>
          </ac:picMkLst>
        </pc:picChg>
      </pc:sldChg>
      <pc:sldChg chg="delSp modSp add mod">
        <pc:chgData name="Jha, Aryan Ritwajeet" userId="2aad577e-539b-449b-83a6-8d411f484b4d" providerId="ADAL" clId="{49408841-B2F4-4D1B-91E9-399D964EDA3B}" dt="2023-06-21T20:42:39.445" v="6356" actId="20577"/>
        <pc:sldMkLst>
          <pc:docMk/>
          <pc:sldMk cId="3608727776" sldId="327"/>
        </pc:sldMkLst>
        <pc:spChg chg="mod">
          <ac:chgData name="Jha, Aryan Ritwajeet" userId="2aad577e-539b-449b-83a6-8d411f484b4d" providerId="ADAL" clId="{49408841-B2F4-4D1B-91E9-399D964EDA3B}" dt="2023-06-21T20:42:39.445" v="6356" actId="20577"/>
          <ac:spMkLst>
            <pc:docMk/>
            <pc:sldMk cId="3608727776" sldId="327"/>
            <ac:spMk id="4" creationId="{66FA94DA-B1D5-F9D7-A3D6-CD79D713F9E1}"/>
          </ac:spMkLst>
        </pc:spChg>
        <pc:spChg chg="mod">
          <ac:chgData name="Jha, Aryan Ritwajeet" userId="2aad577e-539b-449b-83a6-8d411f484b4d" providerId="ADAL" clId="{49408841-B2F4-4D1B-91E9-399D964EDA3B}" dt="2023-06-21T20:35:32.445" v="5820" actId="1076"/>
          <ac:spMkLst>
            <pc:docMk/>
            <pc:sldMk cId="3608727776" sldId="327"/>
            <ac:spMk id="13" creationId="{F072F859-0B1C-A39C-1C2E-095A5562AFCB}"/>
          </ac:spMkLst>
        </pc:spChg>
        <pc:grpChg chg="mod">
          <ac:chgData name="Jha, Aryan Ritwajeet" userId="2aad577e-539b-449b-83a6-8d411f484b4d" providerId="ADAL" clId="{49408841-B2F4-4D1B-91E9-399D964EDA3B}" dt="2023-06-21T20:24:07.939" v="5183" actId="1076"/>
          <ac:grpSpMkLst>
            <pc:docMk/>
            <pc:sldMk cId="3608727776" sldId="327"/>
            <ac:grpSpMk id="20" creationId="{314A5FAE-F7CA-9678-D67D-1EB5B0F3840D}"/>
          </ac:grpSpMkLst>
        </pc:grpChg>
        <pc:picChg chg="del">
          <ac:chgData name="Jha, Aryan Ritwajeet" userId="2aad577e-539b-449b-83a6-8d411f484b4d" providerId="ADAL" clId="{49408841-B2F4-4D1B-91E9-399D964EDA3B}" dt="2023-06-21T20:24:03.973" v="5182" actId="478"/>
          <ac:picMkLst>
            <pc:docMk/>
            <pc:sldMk cId="3608727776" sldId="327"/>
            <ac:picMk id="8" creationId="{B5439B0E-F261-858C-AD4F-97062630B3EA}"/>
          </ac:picMkLst>
        </pc:picChg>
      </pc:sldChg>
      <pc:sldChg chg="addSp delSp modSp add mod">
        <pc:chgData name="Jha, Aryan Ritwajeet" userId="2aad577e-539b-449b-83a6-8d411f484b4d" providerId="ADAL" clId="{49408841-B2F4-4D1B-91E9-399D964EDA3B}" dt="2023-06-21T20:47:25.104" v="6476" actId="1076"/>
        <pc:sldMkLst>
          <pc:docMk/>
          <pc:sldMk cId="4027958348" sldId="328"/>
        </pc:sldMkLst>
        <pc:spChg chg="mod">
          <ac:chgData name="Jha, Aryan Ritwajeet" userId="2aad577e-539b-449b-83a6-8d411f484b4d" providerId="ADAL" clId="{49408841-B2F4-4D1B-91E9-399D964EDA3B}" dt="2023-06-21T20:42:31.690" v="6347" actId="20577"/>
          <ac:spMkLst>
            <pc:docMk/>
            <pc:sldMk cId="4027958348" sldId="328"/>
            <ac:spMk id="4" creationId="{66FA94DA-B1D5-F9D7-A3D6-CD79D713F9E1}"/>
          </ac:spMkLst>
        </pc:spChg>
        <pc:spChg chg="mod">
          <ac:chgData name="Jha, Aryan Ritwajeet" userId="2aad577e-539b-449b-83a6-8d411f484b4d" providerId="ADAL" clId="{49408841-B2F4-4D1B-91E9-399D964EDA3B}" dt="2023-06-21T20:47:25.104" v="6476" actId="1076"/>
          <ac:spMkLst>
            <pc:docMk/>
            <pc:sldMk cId="4027958348" sldId="328"/>
            <ac:spMk id="13" creationId="{F072F859-0B1C-A39C-1C2E-095A5562AFCB}"/>
          </ac:spMkLst>
        </pc:spChg>
        <pc:grpChg chg="del mod">
          <ac:chgData name="Jha, Aryan Ritwajeet" userId="2aad577e-539b-449b-83a6-8d411f484b4d" providerId="ADAL" clId="{49408841-B2F4-4D1B-91E9-399D964EDA3B}" dt="2023-06-21T20:38:24.081" v="5887" actId="478"/>
          <ac:grpSpMkLst>
            <pc:docMk/>
            <pc:sldMk cId="4027958348" sldId="328"/>
            <ac:grpSpMk id="20" creationId="{314A5FAE-F7CA-9678-D67D-1EB5B0F3840D}"/>
          </ac:grpSpMkLst>
        </pc:grpChg>
        <pc:picChg chg="add mod">
          <ac:chgData name="Jha, Aryan Ritwajeet" userId="2aad577e-539b-449b-83a6-8d411f484b4d" providerId="ADAL" clId="{49408841-B2F4-4D1B-91E9-399D964EDA3B}" dt="2023-06-21T20:38:41.210" v="5894" actId="208"/>
          <ac:picMkLst>
            <pc:docMk/>
            <pc:sldMk cId="4027958348" sldId="328"/>
            <ac:picMk id="5" creationId="{3FA0E0D4-C152-C354-27C7-D73C28C57105}"/>
          </ac:picMkLst>
        </pc:picChg>
        <pc:picChg chg="add mod">
          <ac:chgData name="Jha, Aryan Ritwajeet" userId="2aad577e-539b-449b-83a6-8d411f484b4d" providerId="ADAL" clId="{49408841-B2F4-4D1B-91E9-399D964EDA3B}" dt="2023-06-21T20:44:37.260" v="6361" actId="208"/>
          <ac:picMkLst>
            <pc:docMk/>
            <pc:sldMk cId="4027958348" sldId="328"/>
            <ac:picMk id="7" creationId="{C41100D4-9A83-7BBC-6CAD-11B13695F9A1}"/>
          </ac:picMkLst>
        </pc:picChg>
        <pc:picChg chg="add mod">
          <ac:chgData name="Jha, Aryan Ritwajeet" userId="2aad577e-539b-449b-83a6-8d411f484b4d" providerId="ADAL" clId="{49408841-B2F4-4D1B-91E9-399D964EDA3B}" dt="2023-06-21T20:46:54.172" v="6432" actId="208"/>
          <ac:picMkLst>
            <pc:docMk/>
            <pc:sldMk cId="4027958348" sldId="328"/>
            <ac:picMk id="9" creationId="{9515B024-D5F8-2A4E-01FB-032F845D56BE}"/>
          </ac:picMkLst>
        </pc:picChg>
      </pc:sldChg>
      <pc:sldChg chg="delSp add del mod ord">
        <pc:chgData name="Jha, Aryan Ritwajeet" userId="2aad577e-539b-449b-83a6-8d411f484b4d" providerId="ADAL" clId="{49408841-B2F4-4D1B-91E9-399D964EDA3B}" dt="2023-06-21T20:48:16.030" v="6481" actId="47"/>
        <pc:sldMkLst>
          <pc:docMk/>
          <pc:sldMk cId="2810301015" sldId="329"/>
        </pc:sldMkLst>
        <pc:grpChg chg="del">
          <ac:chgData name="Jha, Aryan Ritwajeet" userId="2aad577e-539b-449b-83a6-8d411f484b4d" providerId="ADAL" clId="{49408841-B2F4-4D1B-91E9-399D964EDA3B}" dt="2023-06-21T20:47:40.370" v="6480" actId="478"/>
          <ac:grpSpMkLst>
            <pc:docMk/>
            <pc:sldMk cId="2810301015" sldId="329"/>
            <ac:grpSpMk id="20" creationId="{314A5FAE-F7CA-9678-D67D-1EB5B0F3840D}"/>
          </ac:grpSpMkLst>
        </pc:grpChg>
      </pc:sldChg>
      <pc:sldChg chg="addSp delSp modSp add mod">
        <pc:chgData name="Jha, Aryan Ritwajeet" userId="2aad577e-539b-449b-83a6-8d411f484b4d" providerId="ADAL" clId="{49408841-B2F4-4D1B-91E9-399D964EDA3B}" dt="2023-06-21T20:58:12.412" v="6812" actId="20577"/>
        <pc:sldMkLst>
          <pc:docMk/>
          <pc:sldMk cId="3859479226" sldId="329"/>
        </pc:sldMkLst>
        <pc:spChg chg="mod">
          <ac:chgData name="Jha, Aryan Ritwajeet" userId="2aad577e-539b-449b-83a6-8d411f484b4d" providerId="ADAL" clId="{49408841-B2F4-4D1B-91E9-399D964EDA3B}" dt="2023-06-21T20:48:32.461" v="6506" actId="20577"/>
          <ac:spMkLst>
            <pc:docMk/>
            <pc:sldMk cId="3859479226" sldId="329"/>
            <ac:spMk id="4" creationId="{66FA94DA-B1D5-F9D7-A3D6-CD79D713F9E1}"/>
          </ac:spMkLst>
        </pc:spChg>
        <pc:spChg chg="mod">
          <ac:chgData name="Jha, Aryan Ritwajeet" userId="2aad577e-539b-449b-83a6-8d411f484b4d" providerId="ADAL" clId="{49408841-B2F4-4D1B-91E9-399D964EDA3B}" dt="2023-06-21T20:58:12.412" v="6812" actId="20577"/>
          <ac:spMkLst>
            <pc:docMk/>
            <pc:sldMk cId="3859479226" sldId="329"/>
            <ac:spMk id="13" creationId="{F072F859-0B1C-A39C-1C2E-095A5562AFCB}"/>
          </ac:spMkLst>
        </pc:spChg>
        <pc:picChg chg="add mod">
          <ac:chgData name="Jha, Aryan Ritwajeet" userId="2aad577e-539b-449b-83a6-8d411f484b4d" providerId="ADAL" clId="{49408841-B2F4-4D1B-91E9-399D964EDA3B}" dt="2023-06-21T20:54:27.940" v="6631" actId="1076"/>
          <ac:picMkLst>
            <pc:docMk/>
            <pc:sldMk cId="3859479226" sldId="329"/>
            <ac:picMk id="6" creationId="{00EF6843-4409-CCAB-BA26-A970B805E5EF}"/>
          </ac:picMkLst>
        </pc:picChg>
        <pc:picChg chg="del">
          <ac:chgData name="Jha, Aryan Ritwajeet" userId="2aad577e-539b-449b-83a6-8d411f484b4d" providerId="ADAL" clId="{49408841-B2F4-4D1B-91E9-399D964EDA3B}" dt="2023-06-21T20:48:48.031" v="6508" actId="478"/>
          <ac:picMkLst>
            <pc:docMk/>
            <pc:sldMk cId="3859479226" sldId="329"/>
            <ac:picMk id="7" creationId="{C41100D4-9A83-7BBC-6CAD-11B13695F9A1}"/>
          </ac:picMkLst>
        </pc:picChg>
        <pc:picChg chg="del mod">
          <ac:chgData name="Jha, Aryan Ritwajeet" userId="2aad577e-539b-449b-83a6-8d411f484b4d" providerId="ADAL" clId="{49408841-B2F4-4D1B-91E9-399D964EDA3B}" dt="2023-06-21T20:54:48.731" v="6634" actId="478"/>
          <ac:picMkLst>
            <pc:docMk/>
            <pc:sldMk cId="3859479226" sldId="329"/>
            <ac:picMk id="9" creationId="{9515B024-D5F8-2A4E-01FB-032F845D56BE}"/>
          </ac:picMkLst>
        </pc:picChg>
        <pc:picChg chg="add mod">
          <ac:chgData name="Jha, Aryan Ritwajeet" userId="2aad577e-539b-449b-83a6-8d411f484b4d" providerId="ADAL" clId="{49408841-B2F4-4D1B-91E9-399D964EDA3B}" dt="2023-06-21T20:55:15.662" v="6639" actId="208"/>
          <ac:picMkLst>
            <pc:docMk/>
            <pc:sldMk cId="3859479226" sldId="329"/>
            <ac:picMk id="10" creationId="{8352AA23-851E-6E61-A87C-BAB615101CDD}"/>
          </ac:picMkLst>
        </pc:picChg>
      </pc:sldChg>
      <pc:sldChg chg="addSp delSp modSp add mod">
        <pc:chgData name="Jha, Aryan Ritwajeet" userId="2aad577e-539b-449b-83a6-8d411f484b4d" providerId="ADAL" clId="{49408841-B2F4-4D1B-91E9-399D964EDA3B}" dt="2023-06-21T21:13:36.074" v="7655" actId="20577"/>
        <pc:sldMkLst>
          <pc:docMk/>
          <pc:sldMk cId="3525285966" sldId="330"/>
        </pc:sldMkLst>
        <pc:spChg chg="mod">
          <ac:chgData name="Jha, Aryan Ritwajeet" userId="2aad577e-539b-449b-83a6-8d411f484b4d" providerId="ADAL" clId="{49408841-B2F4-4D1B-91E9-399D964EDA3B}" dt="2023-06-21T21:13:36.074" v="7655" actId="20577"/>
          <ac:spMkLst>
            <pc:docMk/>
            <pc:sldMk cId="3525285966" sldId="330"/>
            <ac:spMk id="13" creationId="{F072F859-0B1C-A39C-1C2E-095A5562AFCB}"/>
          </ac:spMkLst>
        </pc:spChg>
        <pc:picChg chg="add mod">
          <ac:chgData name="Jha, Aryan Ritwajeet" userId="2aad577e-539b-449b-83a6-8d411f484b4d" providerId="ADAL" clId="{49408841-B2F4-4D1B-91E9-399D964EDA3B}" dt="2023-06-21T21:11:27.675" v="7349" actId="1076"/>
          <ac:picMkLst>
            <pc:docMk/>
            <pc:sldMk cId="3525285966" sldId="330"/>
            <ac:picMk id="6" creationId="{2BB56D82-7D69-F2C6-DDDE-74ACD4983558}"/>
          </ac:picMkLst>
        </pc:picChg>
        <pc:picChg chg="del">
          <ac:chgData name="Jha, Aryan Ritwajeet" userId="2aad577e-539b-449b-83a6-8d411f484b4d" providerId="ADAL" clId="{49408841-B2F4-4D1B-91E9-399D964EDA3B}" dt="2023-06-21T21:04:17.841" v="6821" actId="478"/>
          <ac:picMkLst>
            <pc:docMk/>
            <pc:sldMk cId="3525285966" sldId="330"/>
            <ac:picMk id="10" creationId="{A4CC240E-9085-8316-F5CC-D76B0BBC9865}"/>
          </ac:picMkLst>
        </pc:picChg>
      </pc:sldChg>
      <pc:sldChg chg="addSp delSp modSp add mod">
        <pc:chgData name="Jha, Aryan Ritwajeet" userId="2aad577e-539b-449b-83a6-8d411f484b4d" providerId="ADAL" clId="{49408841-B2F4-4D1B-91E9-399D964EDA3B}" dt="2023-06-21T21:22:54.275" v="7906" actId="20577"/>
        <pc:sldMkLst>
          <pc:docMk/>
          <pc:sldMk cId="2057863818" sldId="331"/>
        </pc:sldMkLst>
        <pc:spChg chg="mod">
          <ac:chgData name="Jha, Aryan Ritwajeet" userId="2aad577e-539b-449b-83a6-8d411f484b4d" providerId="ADAL" clId="{49408841-B2F4-4D1B-91E9-399D964EDA3B}" dt="2023-06-21T21:20:49.995" v="7738" actId="20577"/>
          <ac:spMkLst>
            <pc:docMk/>
            <pc:sldMk cId="2057863818" sldId="331"/>
            <ac:spMk id="4" creationId="{66FA94DA-B1D5-F9D7-A3D6-CD79D713F9E1}"/>
          </ac:spMkLst>
        </pc:spChg>
        <pc:spChg chg="mod">
          <ac:chgData name="Jha, Aryan Ritwajeet" userId="2aad577e-539b-449b-83a6-8d411f484b4d" providerId="ADAL" clId="{49408841-B2F4-4D1B-91E9-399D964EDA3B}" dt="2023-06-21T21:22:54.275" v="7906" actId="20577"/>
          <ac:spMkLst>
            <pc:docMk/>
            <pc:sldMk cId="2057863818" sldId="331"/>
            <ac:spMk id="13" creationId="{F072F859-0B1C-A39C-1C2E-095A5562AFCB}"/>
          </ac:spMkLst>
        </pc:spChg>
        <pc:picChg chg="add mod">
          <ac:chgData name="Jha, Aryan Ritwajeet" userId="2aad577e-539b-449b-83a6-8d411f484b4d" providerId="ADAL" clId="{49408841-B2F4-4D1B-91E9-399D964EDA3B}" dt="2023-06-21T21:21:26.325" v="7744" actId="208"/>
          <ac:picMkLst>
            <pc:docMk/>
            <pc:sldMk cId="2057863818" sldId="331"/>
            <ac:picMk id="5" creationId="{E5E46CC4-4DC5-777C-A4FC-5DC5384D3CE0}"/>
          </ac:picMkLst>
        </pc:picChg>
        <pc:picChg chg="del">
          <ac:chgData name="Jha, Aryan Ritwajeet" userId="2aad577e-539b-449b-83a6-8d411f484b4d" providerId="ADAL" clId="{49408841-B2F4-4D1B-91E9-399D964EDA3B}" dt="2023-06-21T21:20:54.795" v="7739" actId="478"/>
          <ac:picMkLst>
            <pc:docMk/>
            <pc:sldMk cId="2057863818" sldId="331"/>
            <ac:picMk id="8" creationId="{40DB476D-DC55-EE2A-A85E-3E8F3CA72567}"/>
          </ac:picMkLst>
        </pc:picChg>
      </pc:sldChg>
      <pc:sldChg chg="addSp modSp add mod">
        <pc:chgData name="Jha, Aryan Ritwajeet" userId="2aad577e-539b-449b-83a6-8d411f484b4d" providerId="ADAL" clId="{49408841-B2F4-4D1B-91E9-399D964EDA3B}" dt="2023-06-21T21:23:42.275" v="7913" actId="1076"/>
        <pc:sldMkLst>
          <pc:docMk/>
          <pc:sldMk cId="2734114033" sldId="332"/>
        </pc:sldMkLst>
        <pc:picChg chg="add mod">
          <ac:chgData name="Jha, Aryan Ritwajeet" userId="2aad577e-539b-449b-83a6-8d411f484b4d" providerId="ADAL" clId="{49408841-B2F4-4D1B-91E9-399D964EDA3B}" dt="2023-06-21T21:23:42.275" v="7913" actId="1076"/>
          <ac:picMkLst>
            <pc:docMk/>
            <pc:sldMk cId="2734114033" sldId="332"/>
            <ac:picMk id="5" creationId="{61A75226-E70A-E161-4383-9FF0578990E4}"/>
          </ac:picMkLst>
        </pc:picChg>
        <pc:picChg chg="mod">
          <ac:chgData name="Jha, Aryan Ritwajeet" userId="2aad577e-539b-449b-83a6-8d411f484b4d" providerId="ADAL" clId="{49408841-B2F4-4D1B-91E9-399D964EDA3B}" dt="2023-06-21T21:23:36.725" v="7909" actId="1076"/>
          <ac:picMkLst>
            <pc:docMk/>
            <pc:sldMk cId="2734114033" sldId="332"/>
            <ac:picMk id="8" creationId="{40DB476D-DC55-EE2A-A85E-3E8F3CA72567}"/>
          </ac:picMkLst>
        </pc:picChg>
      </pc:sldChg>
      <pc:sldChg chg="addSp delSp modSp add mod">
        <pc:chgData name="Jha, Aryan Ritwajeet" userId="2aad577e-539b-449b-83a6-8d411f484b4d" providerId="ADAL" clId="{49408841-B2F4-4D1B-91E9-399D964EDA3B}" dt="2023-06-21T21:30:02.465" v="7959" actId="1076"/>
        <pc:sldMkLst>
          <pc:docMk/>
          <pc:sldMk cId="1019712569" sldId="333"/>
        </pc:sldMkLst>
        <pc:spChg chg="mod">
          <ac:chgData name="Jha, Aryan Ritwajeet" userId="2aad577e-539b-449b-83a6-8d411f484b4d" providerId="ADAL" clId="{49408841-B2F4-4D1B-91E9-399D964EDA3B}" dt="2023-06-21T21:28:06.503" v="7942" actId="20577"/>
          <ac:spMkLst>
            <pc:docMk/>
            <pc:sldMk cId="1019712569" sldId="333"/>
            <ac:spMk id="4" creationId="{66FA94DA-B1D5-F9D7-A3D6-CD79D713F9E1}"/>
          </ac:spMkLst>
        </pc:spChg>
        <pc:spChg chg="mod">
          <ac:chgData name="Jha, Aryan Ritwajeet" userId="2aad577e-539b-449b-83a6-8d411f484b4d" providerId="ADAL" clId="{49408841-B2F4-4D1B-91E9-399D964EDA3B}" dt="2023-06-21T21:29:10.746" v="7943" actId="20577"/>
          <ac:spMkLst>
            <pc:docMk/>
            <pc:sldMk cId="1019712569" sldId="333"/>
            <ac:spMk id="13" creationId="{F072F859-0B1C-A39C-1C2E-095A5562AFCB}"/>
          </ac:spMkLst>
        </pc:spChg>
        <pc:picChg chg="del">
          <ac:chgData name="Jha, Aryan Ritwajeet" userId="2aad577e-539b-449b-83a6-8d411f484b4d" providerId="ADAL" clId="{49408841-B2F4-4D1B-91E9-399D964EDA3B}" dt="2023-06-21T21:29:12.876" v="7945" actId="478"/>
          <ac:picMkLst>
            <pc:docMk/>
            <pc:sldMk cId="1019712569" sldId="333"/>
            <ac:picMk id="5" creationId="{61A75226-E70A-E161-4383-9FF0578990E4}"/>
          </ac:picMkLst>
        </pc:picChg>
        <pc:picChg chg="add mod">
          <ac:chgData name="Jha, Aryan Ritwajeet" userId="2aad577e-539b-449b-83a6-8d411f484b4d" providerId="ADAL" clId="{49408841-B2F4-4D1B-91E9-399D964EDA3B}" dt="2023-06-21T21:29:22.276" v="7951" actId="1076"/>
          <ac:picMkLst>
            <pc:docMk/>
            <pc:sldMk cId="1019712569" sldId="333"/>
            <ac:picMk id="6" creationId="{FCFE3460-55D5-B7F8-CFA4-58F109BAFA04}"/>
          </ac:picMkLst>
        </pc:picChg>
        <pc:picChg chg="del">
          <ac:chgData name="Jha, Aryan Ritwajeet" userId="2aad577e-539b-449b-83a6-8d411f484b4d" providerId="ADAL" clId="{49408841-B2F4-4D1B-91E9-399D964EDA3B}" dt="2023-06-21T21:29:12.110" v="7944" actId="478"/>
          <ac:picMkLst>
            <pc:docMk/>
            <pc:sldMk cId="1019712569" sldId="333"/>
            <ac:picMk id="8" creationId="{40DB476D-DC55-EE2A-A85E-3E8F3CA72567}"/>
          </ac:picMkLst>
        </pc:picChg>
        <pc:picChg chg="add mod">
          <ac:chgData name="Jha, Aryan Ritwajeet" userId="2aad577e-539b-449b-83a6-8d411f484b4d" providerId="ADAL" clId="{49408841-B2F4-4D1B-91E9-399D964EDA3B}" dt="2023-06-21T21:29:40.430" v="7955" actId="1076"/>
          <ac:picMkLst>
            <pc:docMk/>
            <pc:sldMk cId="1019712569" sldId="333"/>
            <ac:picMk id="9" creationId="{A127E5E3-F227-5DF1-2CB0-5575459A31EE}"/>
          </ac:picMkLst>
        </pc:picChg>
        <pc:picChg chg="add mod">
          <ac:chgData name="Jha, Aryan Ritwajeet" userId="2aad577e-539b-449b-83a6-8d411f484b4d" providerId="ADAL" clId="{49408841-B2F4-4D1B-91E9-399D964EDA3B}" dt="2023-06-21T21:30:02.465" v="7959" actId="1076"/>
          <ac:picMkLst>
            <pc:docMk/>
            <pc:sldMk cId="1019712569" sldId="333"/>
            <ac:picMk id="11" creationId="{76CC82B2-AA02-1122-5C32-80A9BA519D55}"/>
          </ac:picMkLst>
        </pc:picChg>
      </pc:sldChg>
      <pc:sldChg chg="addSp delSp modSp add mod">
        <pc:chgData name="Jha, Aryan Ritwajeet" userId="2aad577e-539b-449b-83a6-8d411f484b4d" providerId="ADAL" clId="{49408841-B2F4-4D1B-91E9-399D964EDA3B}" dt="2023-06-21T21:32:01.942" v="8085" actId="1076"/>
        <pc:sldMkLst>
          <pc:docMk/>
          <pc:sldMk cId="327558015" sldId="334"/>
        </pc:sldMkLst>
        <pc:spChg chg="mod">
          <ac:chgData name="Jha, Aryan Ritwajeet" userId="2aad577e-539b-449b-83a6-8d411f484b4d" providerId="ADAL" clId="{49408841-B2F4-4D1B-91E9-399D964EDA3B}" dt="2023-06-21T21:32:01.942" v="8085" actId="1076"/>
          <ac:spMkLst>
            <pc:docMk/>
            <pc:sldMk cId="327558015" sldId="334"/>
            <ac:spMk id="13" creationId="{F072F859-0B1C-A39C-1C2E-095A5562AFCB}"/>
          </ac:spMkLst>
        </pc:spChg>
        <pc:picChg chg="add mod">
          <ac:chgData name="Jha, Aryan Ritwajeet" userId="2aad577e-539b-449b-83a6-8d411f484b4d" providerId="ADAL" clId="{49408841-B2F4-4D1B-91E9-399D964EDA3B}" dt="2023-06-21T21:31:04.105" v="7971" actId="1076"/>
          <ac:picMkLst>
            <pc:docMk/>
            <pc:sldMk cId="327558015" sldId="334"/>
            <ac:picMk id="5" creationId="{89A037DE-6C79-94EE-E4A6-1FB33AF49C26}"/>
          </ac:picMkLst>
        </pc:picChg>
        <pc:picChg chg="mod">
          <ac:chgData name="Jha, Aryan Ritwajeet" userId="2aad577e-539b-449b-83a6-8d411f484b4d" providerId="ADAL" clId="{49408841-B2F4-4D1B-91E9-399D964EDA3B}" dt="2023-06-21T21:31:03.363" v="7970" actId="1076"/>
          <ac:picMkLst>
            <pc:docMk/>
            <pc:sldMk cId="327558015" sldId="334"/>
            <ac:picMk id="6" creationId="{FCFE3460-55D5-B7F8-CFA4-58F109BAFA04}"/>
          </ac:picMkLst>
        </pc:picChg>
        <pc:picChg chg="del">
          <ac:chgData name="Jha, Aryan Ritwajeet" userId="2aad577e-539b-449b-83a6-8d411f484b4d" providerId="ADAL" clId="{49408841-B2F4-4D1B-91E9-399D964EDA3B}" dt="2023-06-21T21:30:43.810" v="7962" actId="478"/>
          <ac:picMkLst>
            <pc:docMk/>
            <pc:sldMk cId="327558015" sldId="334"/>
            <ac:picMk id="9" creationId="{A127E5E3-F227-5DF1-2CB0-5575459A31EE}"/>
          </ac:picMkLst>
        </pc:picChg>
        <pc:picChg chg="del">
          <ac:chgData name="Jha, Aryan Ritwajeet" userId="2aad577e-539b-449b-83a6-8d411f484b4d" providerId="ADAL" clId="{49408841-B2F4-4D1B-91E9-399D964EDA3B}" dt="2023-06-21T21:30:42.676" v="7961" actId="478"/>
          <ac:picMkLst>
            <pc:docMk/>
            <pc:sldMk cId="327558015" sldId="334"/>
            <ac:picMk id="11" creationId="{76CC82B2-AA02-1122-5C32-80A9BA519D55}"/>
          </ac:picMkLst>
        </pc:picChg>
      </pc:sldChg>
      <pc:sldChg chg="addSp delSp modSp new mod setBg">
        <pc:chgData name="Jha, Aryan Ritwajeet" userId="2aad577e-539b-449b-83a6-8d411f484b4d" providerId="ADAL" clId="{49408841-B2F4-4D1B-91E9-399D964EDA3B}" dt="2023-07-12T20:35:57.180" v="12127" actId="1582"/>
        <pc:sldMkLst>
          <pc:docMk/>
          <pc:sldMk cId="2561648844" sldId="335"/>
        </pc:sldMkLst>
        <pc:spChg chg="mod">
          <ac:chgData name="Jha, Aryan Ritwajeet" userId="2aad577e-539b-449b-83a6-8d411f484b4d" providerId="ADAL" clId="{49408841-B2F4-4D1B-91E9-399D964EDA3B}" dt="2023-07-12T00:21:54.914" v="8161" actId="26606"/>
          <ac:spMkLst>
            <pc:docMk/>
            <pc:sldMk cId="2561648844" sldId="335"/>
            <ac:spMk id="2" creationId="{49B468E6-F4DA-5542-6098-733916110612}"/>
          </ac:spMkLst>
        </pc:spChg>
        <pc:spChg chg="del mod">
          <ac:chgData name="Jha, Aryan Ritwajeet" userId="2aad577e-539b-449b-83a6-8d411f484b4d" providerId="ADAL" clId="{49408841-B2F4-4D1B-91E9-399D964EDA3B}" dt="2023-07-12T00:20:29.056" v="8136" actId="26606"/>
          <ac:spMkLst>
            <pc:docMk/>
            <pc:sldMk cId="2561648844" sldId="335"/>
            <ac:spMk id="3" creationId="{90334E25-18D2-3656-10BC-41589A34970B}"/>
          </ac:spMkLst>
        </pc:spChg>
        <pc:spChg chg="add mod">
          <ac:chgData name="Jha, Aryan Ritwajeet" userId="2aad577e-539b-449b-83a6-8d411f484b4d" providerId="ADAL" clId="{49408841-B2F4-4D1B-91E9-399D964EDA3B}" dt="2023-07-12T00:30:28.324" v="8397" actId="208"/>
          <ac:spMkLst>
            <pc:docMk/>
            <pc:sldMk cId="2561648844" sldId="335"/>
            <ac:spMk id="6" creationId="{993D0E55-28C8-C62B-315A-A76FE2FD6449}"/>
          </ac:spMkLst>
        </pc:spChg>
        <pc:spChg chg="add mod">
          <ac:chgData name="Jha, Aryan Ritwajeet" userId="2aad577e-539b-449b-83a6-8d411f484b4d" providerId="ADAL" clId="{49408841-B2F4-4D1B-91E9-399D964EDA3B}" dt="2023-07-12T20:35:37.340" v="12124" actId="208"/>
          <ac:spMkLst>
            <pc:docMk/>
            <pc:sldMk cId="2561648844" sldId="335"/>
            <ac:spMk id="7" creationId="{CB0BE568-20E3-ADDA-1F9A-AED85BF2ED2A}"/>
          </ac:spMkLst>
        </pc:spChg>
        <pc:spChg chg="add del">
          <ac:chgData name="Jha, Aryan Ritwajeet" userId="2aad577e-539b-449b-83a6-8d411f484b4d" providerId="ADAL" clId="{49408841-B2F4-4D1B-91E9-399D964EDA3B}" dt="2023-07-12T00:20:46.103" v="8145" actId="26606"/>
          <ac:spMkLst>
            <pc:docMk/>
            <pc:sldMk cId="2561648844" sldId="335"/>
            <ac:spMk id="10" creationId="{D4771268-CB57-404A-9271-370EB28F6090}"/>
          </ac:spMkLst>
        </pc:spChg>
        <pc:spChg chg="add del">
          <ac:chgData name="Jha, Aryan Ritwajeet" userId="2aad577e-539b-449b-83a6-8d411f484b4d" providerId="ADAL" clId="{49408841-B2F4-4D1B-91E9-399D964EDA3B}" dt="2023-07-12T00:20:44.633" v="8142" actId="26606"/>
          <ac:spMkLst>
            <pc:docMk/>
            <pc:sldMk cId="2561648844" sldId="335"/>
            <ac:spMk id="15" creationId="{1A95671B-3CC6-4792-9114-B74FAEA224E6}"/>
          </ac:spMkLst>
        </pc:spChg>
        <pc:spChg chg="add del">
          <ac:chgData name="Jha, Aryan Ritwajeet" userId="2aad577e-539b-449b-83a6-8d411f484b4d" providerId="ADAL" clId="{49408841-B2F4-4D1B-91E9-399D964EDA3B}" dt="2023-07-12T00:20:46.094" v="8144" actId="26606"/>
          <ac:spMkLst>
            <pc:docMk/>
            <pc:sldMk cId="2561648844" sldId="335"/>
            <ac:spMk id="17" creationId="{535742DD-1B16-4E9D-B715-0D74B4574A68}"/>
          </ac:spMkLst>
        </pc:spChg>
        <pc:spChg chg="add del">
          <ac:chgData name="Jha, Aryan Ritwajeet" userId="2aad577e-539b-449b-83a6-8d411f484b4d" providerId="ADAL" clId="{49408841-B2F4-4D1B-91E9-399D964EDA3B}" dt="2023-07-12T00:20:46.094" v="8144" actId="26606"/>
          <ac:spMkLst>
            <pc:docMk/>
            <pc:sldMk cId="2561648844" sldId="335"/>
            <ac:spMk id="18" creationId="{A8908DB7-C3A6-4FCB-9820-CEE02B398C4A}"/>
          </ac:spMkLst>
        </pc:spChg>
        <pc:spChg chg="add del">
          <ac:chgData name="Jha, Aryan Ritwajeet" userId="2aad577e-539b-449b-83a6-8d411f484b4d" providerId="ADAL" clId="{49408841-B2F4-4D1B-91E9-399D964EDA3B}" dt="2023-07-12T00:21:54.914" v="8161" actId="26606"/>
          <ac:spMkLst>
            <pc:docMk/>
            <pc:sldMk cId="2561648844" sldId="335"/>
            <ac:spMk id="19" creationId="{441CF7D6-A660-431A-B0BB-140A0D5556B6}"/>
          </ac:spMkLst>
        </pc:spChg>
        <pc:spChg chg="add del">
          <ac:chgData name="Jha, Aryan Ritwajeet" userId="2aad577e-539b-449b-83a6-8d411f484b4d" providerId="ADAL" clId="{49408841-B2F4-4D1B-91E9-399D964EDA3B}" dt="2023-07-12T00:21:54.914" v="8161" actId="26606"/>
          <ac:spMkLst>
            <pc:docMk/>
            <pc:sldMk cId="2561648844" sldId="335"/>
            <ac:spMk id="20" creationId="{2550BE34-C2B8-49B8-8519-67A8CAD51AE9}"/>
          </ac:spMkLst>
        </pc:spChg>
        <pc:spChg chg="add del">
          <ac:chgData name="Jha, Aryan Ritwajeet" userId="2aad577e-539b-449b-83a6-8d411f484b4d" providerId="ADAL" clId="{49408841-B2F4-4D1B-91E9-399D964EDA3B}" dt="2023-07-12T00:21:54.914" v="8161" actId="26606"/>
          <ac:spMkLst>
            <pc:docMk/>
            <pc:sldMk cId="2561648844" sldId="335"/>
            <ac:spMk id="21" creationId="{0570A85B-3810-4F95-97B0-CBF4CCDB381C}"/>
          </ac:spMkLst>
        </pc:spChg>
        <pc:spChg chg="add del">
          <ac:chgData name="Jha, Aryan Ritwajeet" userId="2aad577e-539b-449b-83a6-8d411f484b4d" providerId="ADAL" clId="{49408841-B2F4-4D1B-91E9-399D964EDA3B}" dt="2023-07-12T00:21:54.914" v="8161" actId="26606"/>
          <ac:spMkLst>
            <pc:docMk/>
            <pc:sldMk cId="2561648844" sldId="335"/>
            <ac:spMk id="22" creationId="{A7457DD9-5A45-400A-AB4B-4B4EDECA25F1}"/>
          </ac:spMkLst>
        </pc:spChg>
        <pc:spChg chg="add mod">
          <ac:chgData name="Jha, Aryan Ritwajeet" userId="2aad577e-539b-449b-83a6-8d411f484b4d" providerId="ADAL" clId="{49408841-B2F4-4D1B-91E9-399D964EDA3B}" dt="2023-07-12T00:34:19.344" v="8526" actId="208"/>
          <ac:spMkLst>
            <pc:docMk/>
            <pc:sldMk cId="2561648844" sldId="335"/>
            <ac:spMk id="25" creationId="{1A57F294-7580-E8B9-8064-D8070CE825A5}"/>
          </ac:spMkLst>
        </pc:spChg>
        <pc:spChg chg="add mod ord">
          <ac:chgData name="Jha, Aryan Ritwajeet" userId="2aad577e-539b-449b-83a6-8d411f484b4d" providerId="ADAL" clId="{49408841-B2F4-4D1B-91E9-399D964EDA3B}" dt="2023-07-12T00:34:16.914" v="8525" actId="208"/>
          <ac:spMkLst>
            <pc:docMk/>
            <pc:sldMk cId="2561648844" sldId="335"/>
            <ac:spMk id="26" creationId="{2B175FD5-A62E-C570-61F2-BC1FF7BCAAF8}"/>
          </ac:spMkLst>
        </pc:spChg>
        <pc:spChg chg="add del">
          <ac:chgData name="Jha, Aryan Ritwajeet" userId="2aad577e-539b-449b-83a6-8d411f484b4d" providerId="ADAL" clId="{49408841-B2F4-4D1B-91E9-399D964EDA3B}" dt="2023-07-12T00:21:47.828" v="8148" actId="26606"/>
          <ac:spMkLst>
            <pc:docMk/>
            <pc:sldMk cId="2561648844" sldId="335"/>
            <ac:spMk id="27" creationId="{2550BE34-C2B8-49B8-8519-67A8CAD51AE9}"/>
          </ac:spMkLst>
        </pc:spChg>
        <pc:spChg chg="add del">
          <ac:chgData name="Jha, Aryan Ritwajeet" userId="2aad577e-539b-449b-83a6-8d411f484b4d" providerId="ADAL" clId="{49408841-B2F4-4D1B-91E9-399D964EDA3B}" dt="2023-07-12T00:21:47.828" v="8148" actId="26606"/>
          <ac:spMkLst>
            <pc:docMk/>
            <pc:sldMk cId="2561648844" sldId="335"/>
            <ac:spMk id="29" creationId="{A7457DD9-5A45-400A-AB4B-4B4EDECA25F1}"/>
          </ac:spMkLst>
        </pc:spChg>
        <pc:spChg chg="add del">
          <ac:chgData name="Jha, Aryan Ritwajeet" userId="2aad577e-539b-449b-83a6-8d411f484b4d" providerId="ADAL" clId="{49408841-B2F4-4D1B-91E9-399D964EDA3B}" dt="2023-07-12T00:21:47.828" v="8148" actId="26606"/>
          <ac:spMkLst>
            <pc:docMk/>
            <pc:sldMk cId="2561648844" sldId="335"/>
            <ac:spMk id="31" creationId="{441CF7D6-A660-431A-B0BB-140A0D5556B6}"/>
          </ac:spMkLst>
        </pc:spChg>
        <pc:spChg chg="add mod">
          <ac:chgData name="Jha, Aryan Ritwajeet" userId="2aad577e-539b-449b-83a6-8d411f484b4d" providerId="ADAL" clId="{49408841-B2F4-4D1B-91E9-399D964EDA3B}" dt="2023-07-12T00:30:23.604" v="8396" actId="1582"/>
          <ac:spMkLst>
            <pc:docMk/>
            <pc:sldMk cId="2561648844" sldId="335"/>
            <ac:spMk id="32" creationId="{3D4C88DF-9C82-3CE8-8DBB-5D3BC012F956}"/>
          </ac:spMkLst>
        </pc:spChg>
        <pc:spChg chg="add del">
          <ac:chgData name="Jha, Aryan Ritwajeet" userId="2aad577e-539b-449b-83a6-8d411f484b4d" providerId="ADAL" clId="{49408841-B2F4-4D1B-91E9-399D964EDA3B}" dt="2023-07-12T00:21:47.828" v="8148" actId="26606"/>
          <ac:spMkLst>
            <pc:docMk/>
            <pc:sldMk cId="2561648844" sldId="335"/>
            <ac:spMk id="33" creationId="{0570A85B-3810-4F95-97B0-CBF4CCDB381C}"/>
          </ac:spMkLst>
        </pc:spChg>
        <pc:spChg chg="add del">
          <ac:chgData name="Jha, Aryan Ritwajeet" userId="2aad577e-539b-449b-83a6-8d411f484b4d" providerId="ADAL" clId="{49408841-B2F4-4D1B-91E9-399D964EDA3B}" dt="2023-07-12T00:21:49.001" v="8150" actId="26606"/>
          <ac:spMkLst>
            <pc:docMk/>
            <pc:sldMk cId="2561648844" sldId="335"/>
            <ac:spMk id="35" creationId="{1A95671B-3CC6-4792-9114-B74FAEA224E6}"/>
          </ac:spMkLst>
        </pc:spChg>
        <pc:spChg chg="add del">
          <ac:chgData name="Jha, Aryan Ritwajeet" userId="2aad577e-539b-449b-83a6-8d411f484b4d" providerId="ADAL" clId="{49408841-B2F4-4D1B-91E9-399D964EDA3B}" dt="2023-07-12T00:21:49.706" v="8152" actId="26606"/>
          <ac:spMkLst>
            <pc:docMk/>
            <pc:sldMk cId="2561648844" sldId="335"/>
            <ac:spMk id="37" creationId="{2B97F24A-32CE-4C1C-A50D-3016B394DCFB}"/>
          </ac:spMkLst>
        </pc:spChg>
        <pc:spChg chg="add del">
          <ac:chgData name="Jha, Aryan Ritwajeet" userId="2aad577e-539b-449b-83a6-8d411f484b4d" providerId="ADAL" clId="{49408841-B2F4-4D1B-91E9-399D964EDA3B}" dt="2023-07-12T00:21:49.706" v="8152" actId="26606"/>
          <ac:spMkLst>
            <pc:docMk/>
            <pc:sldMk cId="2561648844" sldId="335"/>
            <ac:spMk id="38" creationId="{CD8B4F24-440B-49E9-B85D-733523DC064B}"/>
          </ac:spMkLst>
        </pc:spChg>
        <pc:spChg chg="add del">
          <ac:chgData name="Jha, Aryan Ritwajeet" userId="2aad577e-539b-449b-83a6-8d411f484b4d" providerId="ADAL" clId="{49408841-B2F4-4D1B-91E9-399D964EDA3B}" dt="2023-07-12T00:21:50.494" v="8154" actId="26606"/>
          <ac:spMkLst>
            <pc:docMk/>
            <pc:sldMk cId="2561648844" sldId="335"/>
            <ac:spMk id="40" creationId="{32AEEBC8-9D30-42EF-95F2-386C2653FBF0}"/>
          </ac:spMkLst>
        </pc:spChg>
        <pc:spChg chg="add del">
          <ac:chgData name="Jha, Aryan Ritwajeet" userId="2aad577e-539b-449b-83a6-8d411f484b4d" providerId="ADAL" clId="{49408841-B2F4-4D1B-91E9-399D964EDA3B}" dt="2023-07-12T00:21:50.494" v="8154" actId="26606"/>
          <ac:spMkLst>
            <pc:docMk/>
            <pc:sldMk cId="2561648844" sldId="335"/>
            <ac:spMk id="41" creationId="{3529E97A-97C3-40EA-8A04-5C02398D568F}"/>
          </ac:spMkLst>
        </pc:spChg>
        <pc:spChg chg="add del">
          <ac:chgData name="Jha, Aryan Ritwajeet" userId="2aad577e-539b-449b-83a6-8d411f484b4d" providerId="ADAL" clId="{49408841-B2F4-4D1B-91E9-399D964EDA3B}" dt="2023-07-12T00:21:50.494" v="8154" actId="26606"/>
          <ac:spMkLst>
            <pc:docMk/>
            <pc:sldMk cId="2561648844" sldId="335"/>
            <ac:spMk id="42" creationId="{59FA8C2E-A5A7-4490-927A-7CD58343EDBB}"/>
          </ac:spMkLst>
        </pc:spChg>
        <pc:spChg chg="add del">
          <ac:chgData name="Jha, Aryan Ritwajeet" userId="2aad577e-539b-449b-83a6-8d411f484b4d" providerId="ADAL" clId="{49408841-B2F4-4D1B-91E9-399D964EDA3B}" dt="2023-07-12T00:21:51.324" v="8156" actId="26606"/>
          <ac:spMkLst>
            <pc:docMk/>
            <pc:sldMk cId="2561648844" sldId="335"/>
            <ac:spMk id="44" creationId="{32AEEBC8-9D30-42EF-95F2-386C2653FBF0}"/>
          </ac:spMkLst>
        </pc:spChg>
        <pc:spChg chg="add del">
          <ac:chgData name="Jha, Aryan Ritwajeet" userId="2aad577e-539b-449b-83a6-8d411f484b4d" providerId="ADAL" clId="{49408841-B2F4-4D1B-91E9-399D964EDA3B}" dt="2023-07-12T00:21:51.324" v="8156" actId="26606"/>
          <ac:spMkLst>
            <pc:docMk/>
            <pc:sldMk cId="2561648844" sldId="335"/>
            <ac:spMk id="45" creationId="{2E92FA66-67D7-4CB4-94D3-E643A9AD4757}"/>
          </ac:spMkLst>
        </pc:spChg>
        <pc:spChg chg="add del">
          <ac:chgData name="Jha, Aryan Ritwajeet" userId="2aad577e-539b-449b-83a6-8d411f484b4d" providerId="ADAL" clId="{49408841-B2F4-4D1B-91E9-399D964EDA3B}" dt="2023-07-12T00:21:51.964" v="8158" actId="26606"/>
          <ac:spMkLst>
            <pc:docMk/>
            <pc:sldMk cId="2561648844" sldId="335"/>
            <ac:spMk id="47" creationId="{2B97F24A-32CE-4C1C-A50D-3016B394DCFB}"/>
          </ac:spMkLst>
        </pc:spChg>
        <pc:spChg chg="add del">
          <ac:chgData name="Jha, Aryan Ritwajeet" userId="2aad577e-539b-449b-83a6-8d411f484b4d" providerId="ADAL" clId="{49408841-B2F4-4D1B-91E9-399D964EDA3B}" dt="2023-07-12T00:21:51.964" v="8158" actId="26606"/>
          <ac:spMkLst>
            <pc:docMk/>
            <pc:sldMk cId="2561648844" sldId="335"/>
            <ac:spMk id="48" creationId="{CD8B4F24-440B-49E9-B85D-733523DC064B}"/>
          </ac:spMkLst>
        </pc:spChg>
        <pc:spChg chg="add del">
          <ac:chgData name="Jha, Aryan Ritwajeet" userId="2aad577e-539b-449b-83a6-8d411f484b4d" providerId="ADAL" clId="{49408841-B2F4-4D1B-91E9-399D964EDA3B}" dt="2023-07-12T00:21:54.904" v="8160" actId="26606"/>
          <ac:spMkLst>
            <pc:docMk/>
            <pc:sldMk cId="2561648844" sldId="335"/>
            <ac:spMk id="50" creationId="{32AEEBC8-9D30-42EF-95F2-386C2653FBF0}"/>
          </ac:spMkLst>
        </pc:spChg>
        <pc:spChg chg="add del">
          <ac:chgData name="Jha, Aryan Ritwajeet" userId="2aad577e-539b-449b-83a6-8d411f484b4d" providerId="ADAL" clId="{49408841-B2F4-4D1B-91E9-399D964EDA3B}" dt="2023-07-12T00:21:54.904" v="8160" actId="26606"/>
          <ac:spMkLst>
            <pc:docMk/>
            <pc:sldMk cId="2561648844" sldId="335"/>
            <ac:spMk id="51" creationId="{3529E97A-97C3-40EA-8A04-5C02398D568F}"/>
          </ac:spMkLst>
        </pc:spChg>
        <pc:spChg chg="add del">
          <ac:chgData name="Jha, Aryan Ritwajeet" userId="2aad577e-539b-449b-83a6-8d411f484b4d" providerId="ADAL" clId="{49408841-B2F4-4D1B-91E9-399D964EDA3B}" dt="2023-07-12T00:21:54.904" v="8160" actId="26606"/>
          <ac:spMkLst>
            <pc:docMk/>
            <pc:sldMk cId="2561648844" sldId="335"/>
            <ac:spMk id="52" creationId="{59FA8C2E-A5A7-4490-927A-7CD58343EDBB}"/>
          </ac:spMkLst>
        </pc:spChg>
        <pc:spChg chg="add">
          <ac:chgData name="Jha, Aryan Ritwajeet" userId="2aad577e-539b-449b-83a6-8d411f484b4d" providerId="ADAL" clId="{49408841-B2F4-4D1B-91E9-399D964EDA3B}" dt="2023-07-12T00:21:54.914" v="8161" actId="26606"/>
          <ac:spMkLst>
            <pc:docMk/>
            <pc:sldMk cId="2561648844" sldId="335"/>
            <ac:spMk id="54" creationId="{2B97F24A-32CE-4C1C-A50D-3016B394DCFB}"/>
          </ac:spMkLst>
        </pc:spChg>
        <pc:spChg chg="add">
          <ac:chgData name="Jha, Aryan Ritwajeet" userId="2aad577e-539b-449b-83a6-8d411f484b4d" providerId="ADAL" clId="{49408841-B2F4-4D1B-91E9-399D964EDA3B}" dt="2023-07-12T00:21:54.914" v="8161" actId="26606"/>
          <ac:spMkLst>
            <pc:docMk/>
            <pc:sldMk cId="2561648844" sldId="335"/>
            <ac:spMk id="55" creationId="{CD8B4F24-440B-49E9-B85D-733523DC064B}"/>
          </ac:spMkLst>
        </pc:spChg>
        <pc:grpChg chg="add mod">
          <ac:chgData name="Jha, Aryan Ritwajeet" userId="2aad577e-539b-449b-83a6-8d411f484b4d" providerId="ADAL" clId="{49408841-B2F4-4D1B-91E9-399D964EDA3B}" dt="2023-07-12T18:44:07.110" v="9514" actId="1076"/>
          <ac:grpSpMkLst>
            <pc:docMk/>
            <pc:sldMk cId="2561648844" sldId="335"/>
            <ac:grpSpMk id="12" creationId="{00080FB3-8F3E-85E6-6C64-7E5AF8580A58}"/>
          </ac:grpSpMkLst>
        </pc:grpChg>
        <pc:picChg chg="add mod ord">
          <ac:chgData name="Jha, Aryan Ritwajeet" userId="2aad577e-539b-449b-83a6-8d411f484b4d" providerId="ADAL" clId="{49408841-B2F4-4D1B-91E9-399D964EDA3B}" dt="2023-07-12T00:30:35.394" v="8398" actId="208"/>
          <ac:picMkLst>
            <pc:docMk/>
            <pc:sldMk cId="2561648844" sldId="335"/>
            <ac:picMk id="5" creationId="{01D6C29C-2370-F074-8EE0-F030C00C7742}"/>
          </ac:picMkLst>
        </pc:picChg>
        <pc:picChg chg="add mod">
          <ac:chgData name="Jha, Aryan Ritwajeet" userId="2aad577e-539b-449b-83a6-8d411f484b4d" providerId="ADAL" clId="{49408841-B2F4-4D1B-91E9-399D964EDA3B}" dt="2023-07-12T00:30:35.394" v="8398" actId="208"/>
          <ac:picMkLst>
            <pc:docMk/>
            <pc:sldMk cId="2561648844" sldId="335"/>
            <ac:picMk id="8" creationId="{E0CC8BCD-36D7-9463-8D20-7DDECB49B318}"/>
          </ac:picMkLst>
        </pc:picChg>
        <pc:picChg chg="add mod">
          <ac:chgData name="Jha, Aryan Ritwajeet" userId="2aad577e-539b-449b-83a6-8d411f484b4d" providerId="ADAL" clId="{49408841-B2F4-4D1B-91E9-399D964EDA3B}" dt="2023-07-12T00:30:35.394" v="8398" actId="208"/>
          <ac:picMkLst>
            <pc:docMk/>
            <pc:sldMk cId="2561648844" sldId="335"/>
            <ac:picMk id="11" creationId="{0C7878BD-3FED-2ABF-45F3-7E306609AB46}"/>
          </ac:picMkLst>
        </pc:picChg>
        <pc:picChg chg="add mod">
          <ac:chgData name="Jha, Aryan Ritwajeet" userId="2aad577e-539b-449b-83a6-8d411f484b4d" providerId="ADAL" clId="{49408841-B2F4-4D1B-91E9-399D964EDA3B}" dt="2023-07-12T00:30:35.394" v="8398" actId="208"/>
          <ac:picMkLst>
            <pc:docMk/>
            <pc:sldMk cId="2561648844" sldId="335"/>
            <ac:picMk id="14" creationId="{CF9E4F23-9671-5259-EB67-9169DDE690EA}"/>
          </ac:picMkLst>
        </pc:picChg>
        <pc:cxnChg chg="add mod">
          <ac:chgData name="Jha, Aryan Ritwajeet" userId="2aad577e-539b-449b-83a6-8d411f484b4d" providerId="ADAL" clId="{49408841-B2F4-4D1B-91E9-399D964EDA3B}" dt="2023-07-12T20:35:57.180" v="12127" actId="1582"/>
          <ac:cxnSpMkLst>
            <pc:docMk/>
            <pc:sldMk cId="2561648844" sldId="335"/>
            <ac:cxnSpMk id="4" creationId="{28D27B5F-247E-3B38-7949-23BF152C27B3}"/>
          </ac:cxnSpMkLst>
        </pc:cxnChg>
        <pc:cxnChg chg="add del">
          <ac:chgData name="Jha, Aryan Ritwajeet" userId="2aad577e-539b-449b-83a6-8d411f484b4d" providerId="ADAL" clId="{49408841-B2F4-4D1B-91E9-399D964EDA3B}" dt="2023-07-12T00:25:09.304" v="8179" actId="11529"/>
          <ac:cxnSpMkLst>
            <pc:docMk/>
            <pc:sldMk cId="2561648844" sldId="335"/>
            <ac:cxnSpMk id="16" creationId="{B56A45FF-842E-AAE2-E44C-75FFFE487B4E}"/>
          </ac:cxnSpMkLst>
        </pc:cxnChg>
        <pc:cxnChg chg="add mod">
          <ac:chgData name="Jha, Aryan Ritwajeet" userId="2aad577e-539b-449b-83a6-8d411f484b4d" providerId="ADAL" clId="{49408841-B2F4-4D1B-91E9-399D964EDA3B}" dt="2023-07-12T00:34:06.674" v="8524" actId="20577"/>
          <ac:cxnSpMkLst>
            <pc:docMk/>
            <pc:sldMk cId="2561648844" sldId="335"/>
            <ac:cxnSpMk id="24" creationId="{EB3351FB-48C6-A234-0327-4F908757A172}"/>
          </ac:cxnSpMkLst>
        </pc:cxnChg>
        <pc:cxnChg chg="add mod">
          <ac:chgData name="Jha, Aryan Ritwajeet" userId="2aad577e-539b-449b-83a6-8d411f484b4d" providerId="ADAL" clId="{49408841-B2F4-4D1B-91E9-399D964EDA3B}" dt="2023-07-12T00:32:32.194" v="8438" actId="208"/>
          <ac:cxnSpMkLst>
            <pc:docMk/>
            <pc:sldMk cId="2561648844" sldId="335"/>
            <ac:cxnSpMk id="30" creationId="{03097A19-80AF-0DDF-C17B-171ECA733088}"/>
          </ac:cxnSpMkLst>
        </pc:cxnChg>
        <pc:cxnChg chg="add mod">
          <ac:chgData name="Jha, Aryan Ritwajeet" userId="2aad577e-539b-449b-83a6-8d411f484b4d" providerId="ADAL" clId="{49408841-B2F4-4D1B-91E9-399D964EDA3B}" dt="2023-07-12T00:32:32.194" v="8438" actId="208"/>
          <ac:cxnSpMkLst>
            <pc:docMk/>
            <pc:sldMk cId="2561648844" sldId="335"/>
            <ac:cxnSpMk id="36" creationId="{2BDEFCA6-257C-484A-0271-32609DD99FE3}"/>
          </ac:cxnSpMkLst>
        </pc:cxnChg>
        <pc:cxnChg chg="add del">
          <ac:chgData name="Jha, Aryan Ritwajeet" userId="2aad577e-539b-449b-83a6-8d411f484b4d" providerId="ADAL" clId="{49408841-B2F4-4D1B-91E9-399D964EDA3B}" dt="2023-07-12T00:29:27.926" v="8389" actId="11529"/>
          <ac:cxnSpMkLst>
            <pc:docMk/>
            <pc:sldMk cId="2561648844" sldId="335"/>
            <ac:cxnSpMk id="43" creationId="{69F98075-F422-6E46-E58E-2011B4DF6031}"/>
          </ac:cxnSpMkLst>
        </pc:cxnChg>
        <pc:cxnChg chg="add mod">
          <ac:chgData name="Jha, Aryan Ritwajeet" userId="2aad577e-539b-449b-83a6-8d411f484b4d" providerId="ADAL" clId="{49408841-B2F4-4D1B-91E9-399D964EDA3B}" dt="2023-07-12T00:32:32.194" v="8438" actId="208"/>
          <ac:cxnSpMkLst>
            <pc:docMk/>
            <pc:sldMk cId="2561648844" sldId="335"/>
            <ac:cxnSpMk id="49" creationId="{47B37B12-7083-9253-EA29-143C026CAEEC}"/>
          </ac:cxnSpMkLst>
        </pc:cxnChg>
        <pc:cxnChg chg="add mod">
          <ac:chgData name="Jha, Aryan Ritwajeet" userId="2aad577e-539b-449b-83a6-8d411f484b4d" providerId="ADAL" clId="{49408841-B2F4-4D1B-91E9-399D964EDA3B}" dt="2023-07-12T00:32:32.194" v="8438" actId="208"/>
          <ac:cxnSpMkLst>
            <pc:docMk/>
            <pc:sldMk cId="2561648844" sldId="335"/>
            <ac:cxnSpMk id="56" creationId="{505CB10D-28B5-B80D-7280-76A996A7E29A}"/>
          </ac:cxnSpMkLst>
        </pc:cxnChg>
      </pc:sldChg>
      <pc:sldChg chg="addSp delSp modSp new mod setBg">
        <pc:chgData name="Jha, Aryan Ritwajeet" userId="2aad577e-539b-449b-83a6-8d411f484b4d" providerId="ADAL" clId="{49408841-B2F4-4D1B-91E9-399D964EDA3B}" dt="2023-07-12T18:51:06.151" v="9526" actId="14100"/>
        <pc:sldMkLst>
          <pc:docMk/>
          <pc:sldMk cId="1083868590" sldId="336"/>
        </pc:sldMkLst>
        <pc:spChg chg="mod ord">
          <ac:chgData name="Jha, Aryan Ritwajeet" userId="2aad577e-539b-449b-83a6-8d411f484b4d" providerId="ADAL" clId="{49408841-B2F4-4D1B-91E9-399D964EDA3B}" dt="2023-07-12T01:06:42.926" v="8675" actId="1076"/>
          <ac:spMkLst>
            <pc:docMk/>
            <pc:sldMk cId="1083868590" sldId="336"/>
            <ac:spMk id="2" creationId="{177F810F-410D-C888-4B4A-087B3E00B399}"/>
          </ac:spMkLst>
        </pc:spChg>
        <pc:spChg chg="del">
          <ac:chgData name="Jha, Aryan Ritwajeet" userId="2aad577e-539b-449b-83a6-8d411f484b4d" providerId="ADAL" clId="{49408841-B2F4-4D1B-91E9-399D964EDA3B}" dt="2023-07-12T00:40:35.070" v="8531" actId="22"/>
          <ac:spMkLst>
            <pc:docMk/>
            <pc:sldMk cId="1083868590" sldId="336"/>
            <ac:spMk id="3" creationId="{2657DEA1-3CE0-392F-A236-011BE9A1C02D}"/>
          </ac:spMkLst>
        </pc:spChg>
        <pc:spChg chg="add mod ord">
          <ac:chgData name="Jha, Aryan Ritwajeet" userId="2aad577e-539b-449b-83a6-8d411f484b4d" providerId="ADAL" clId="{49408841-B2F4-4D1B-91E9-399D964EDA3B}" dt="2023-07-12T18:30:04.034" v="9030" actId="1076"/>
          <ac:spMkLst>
            <pc:docMk/>
            <pc:sldMk cId="1083868590" sldId="336"/>
            <ac:spMk id="4" creationId="{C1242663-B6E5-ABE3-9294-EB6B180ECF42}"/>
          </ac:spMkLst>
        </pc:spChg>
        <pc:spChg chg="add mod">
          <ac:chgData name="Jha, Aryan Ritwajeet" userId="2aad577e-539b-449b-83a6-8d411f484b4d" providerId="ADAL" clId="{49408841-B2F4-4D1B-91E9-399D964EDA3B}" dt="2023-07-12T18:30:18.734" v="9035" actId="14100"/>
          <ac:spMkLst>
            <pc:docMk/>
            <pc:sldMk cId="1083868590" sldId="336"/>
            <ac:spMk id="7" creationId="{A3709D2A-1B2C-3434-1A4F-CEA4FF0D00BA}"/>
          </ac:spMkLst>
        </pc:spChg>
        <pc:spChg chg="add del">
          <ac:chgData name="Jha, Aryan Ritwajeet" userId="2aad577e-539b-449b-83a6-8d411f484b4d" providerId="ADAL" clId="{49408841-B2F4-4D1B-91E9-399D964EDA3B}" dt="2023-07-12T00:40:43.245" v="8535" actId="26606"/>
          <ac:spMkLst>
            <pc:docMk/>
            <pc:sldMk cId="1083868590" sldId="336"/>
            <ac:spMk id="11" creationId="{2B97F24A-32CE-4C1C-A50D-3016B394DCFB}"/>
          </ac:spMkLst>
        </pc:spChg>
        <pc:spChg chg="add del">
          <ac:chgData name="Jha, Aryan Ritwajeet" userId="2aad577e-539b-449b-83a6-8d411f484b4d" providerId="ADAL" clId="{49408841-B2F4-4D1B-91E9-399D964EDA3B}" dt="2023-07-12T00:40:43.245" v="8535" actId="26606"/>
          <ac:spMkLst>
            <pc:docMk/>
            <pc:sldMk cId="1083868590" sldId="336"/>
            <ac:spMk id="13" creationId="{CD8B4F24-440B-49E9-B85D-733523DC064B}"/>
          </ac:spMkLst>
        </pc:spChg>
        <pc:spChg chg="add del">
          <ac:chgData name="Jha, Aryan Ritwajeet" userId="2aad577e-539b-449b-83a6-8d411f484b4d" providerId="ADAL" clId="{49408841-B2F4-4D1B-91E9-399D964EDA3B}" dt="2023-07-12T00:40:45.790" v="8537" actId="26606"/>
          <ac:spMkLst>
            <pc:docMk/>
            <pc:sldMk cId="1083868590" sldId="336"/>
            <ac:spMk id="15" creationId="{441CF7D6-A660-431A-B0BB-140A0D5556B6}"/>
          </ac:spMkLst>
        </pc:spChg>
        <pc:spChg chg="add del">
          <ac:chgData name="Jha, Aryan Ritwajeet" userId="2aad577e-539b-449b-83a6-8d411f484b4d" providerId="ADAL" clId="{49408841-B2F4-4D1B-91E9-399D964EDA3B}" dt="2023-07-12T00:40:45.790" v="8537" actId="26606"/>
          <ac:spMkLst>
            <pc:docMk/>
            <pc:sldMk cId="1083868590" sldId="336"/>
            <ac:spMk id="16" creationId="{2550BE34-C2B8-49B8-8519-67A8CAD51AE9}"/>
          </ac:spMkLst>
        </pc:spChg>
        <pc:spChg chg="add del">
          <ac:chgData name="Jha, Aryan Ritwajeet" userId="2aad577e-539b-449b-83a6-8d411f484b4d" providerId="ADAL" clId="{49408841-B2F4-4D1B-91E9-399D964EDA3B}" dt="2023-07-12T00:40:45.790" v="8537" actId="26606"/>
          <ac:spMkLst>
            <pc:docMk/>
            <pc:sldMk cId="1083868590" sldId="336"/>
            <ac:spMk id="17" creationId="{0570A85B-3810-4F95-97B0-CBF4CCDB381C}"/>
          </ac:spMkLst>
        </pc:spChg>
        <pc:spChg chg="add mod">
          <ac:chgData name="Jha, Aryan Ritwajeet" userId="2aad577e-539b-449b-83a6-8d411f484b4d" providerId="ADAL" clId="{49408841-B2F4-4D1B-91E9-399D964EDA3B}" dt="2023-07-12T18:31:04.097" v="9042" actId="207"/>
          <ac:spMkLst>
            <pc:docMk/>
            <pc:sldMk cId="1083868590" sldId="336"/>
            <ac:spMk id="17" creationId="{7D19F705-099D-DDF1-D71C-2E376A256AFD}"/>
          </ac:spMkLst>
        </pc:spChg>
        <pc:spChg chg="add del">
          <ac:chgData name="Jha, Aryan Ritwajeet" userId="2aad577e-539b-449b-83a6-8d411f484b4d" providerId="ADAL" clId="{49408841-B2F4-4D1B-91E9-399D964EDA3B}" dt="2023-07-12T00:40:45.790" v="8537" actId="26606"/>
          <ac:spMkLst>
            <pc:docMk/>
            <pc:sldMk cId="1083868590" sldId="336"/>
            <ac:spMk id="18" creationId="{A7457DD9-5A45-400A-AB4B-4B4EDECA25F1}"/>
          </ac:spMkLst>
        </pc:spChg>
        <pc:spChg chg="add del">
          <ac:chgData name="Jha, Aryan Ritwajeet" userId="2aad577e-539b-449b-83a6-8d411f484b4d" providerId="ADAL" clId="{49408841-B2F4-4D1B-91E9-399D964EDA3B}" dt="2023-07-12T00:41:03.295" v="8555" actId="26606"/>
          <ac:spMkLst>
            <pc:docMk/>
            <pc:sldMk cId="1083868590" sldId="336"/>
            <ac:spMk id="19" creationId="{53E5B1A8-3AC9-4BD1-9BBC-78CA94F2D1BA}"/>
          </ac:spMkLst>
        </pc:spChg>
        <pc:spChg chg="add del">
          <ac:chgData name="Jha, Aryan Ritwajeet" userId="2aad577e-539b-449b-83a6-8d411f484b4d" providerId="ADAL" clId="{49408841-B2F4-4D1B-91E9-399D964EDA3B}" dt="2023-07-12T00:40:46.945" v="8539" actId="26606"/>
          <ac:spMkLst>
            <pc:docMk/>
            <pc:sldMk cId="1083868590" sldId="336"/>
            <ac:spMk id="20" creationId="{0E3596DD-156A-473E-9BB3-C6A29F7574E9}"/>
          </ac:spMkLst>
        </pc:spChg>
        <pc:spChg chg="add del">
          <ac:chgData name="Jha, Aryan Ritwajeet" userId="2aad577e-539b-449b-83a6-8d411f484b4d" providerId="ADAL" clId="{49408841-B2F4-4D1B-91E9-399D964EDA3B}" dt="2023-07-12T00:40:46.945" v="8539" actId="26606"/>
          <ac:spMkLst>
            <pc:docMk/>
            <pc:sldMk cId="1083868590" sldId="336"/>
            <ac:spMk id="21" creationId="{2C46C4D6-C474-4E92-B52E-944C1118F7B6}"/>
          </ac:spMkLst>
        </pc:spChg>
        <pc:spChg chg="add del">
          <ac:chgData name="Jha, Aryan Ritwajeet" userId="2aad577e-539b-449b-83a6-8d411f484b4d" providerId="ADAL" clId="{49408841-B2F4-4D1B-91E9-399D964EDA3B}" dt="2023-07-12T00:40:47.816" v="8541" actId="26606"/>
          <ac:spMkLst>
            <pc:docMk/>
            <pc:sldMk cId="1083868590" sldId="336"/>
            <ac:spMk id="26" creationId="{D1942232-83D0-49E2-AF9B-1F97E3C1EF8E}"/>
          </ac:spMkLst>
        </pc:spChg>
        <pc:spChg chg="add del">
          <ac:chgData name="Jha, Aryan Ritwajeet" userId="2aad577e-539b-449b-83a6-8d411f484b4d" providerId="ADAL" clId="{49408841-B2F4-4D1B-91E9-399D964EDA3B}" dt="2023-07-12T00:40:47.816" v="8541" actId="26606"/>
          <ac:spMkLst>
            <pc:docMk/>
            <pc:sldMk cId="1083868590" sldId="336"/>
            <ac:spMk id="27" creationId="{E9E70D72-6E23-4015-A4A6-85C120C19167}"/>
          </ac:spMkLst>
        </pc:spChg>
        <pc:spChg chg="add del">
          <ac:chgData name="Jha, Aryan Ritwajeet" userId="2aad577e-539b-449b-83a6-8d411f484b4d" providerId="ADAL" clId="{49408841-B2F4-4D1B-91E9-399D964EDA3B}" dt="2023-07-12T00:40:52.331" v="8543" actId="26606"/>
          <ac:spMkLst>
            <pc:docMk/>
            <pc:sldMk cId="1083868590" sldId="336"/>
            <ac:spMk id="34" creationId="{1B15ED52-F352-441B-82BF-E0EA34836D08}"/>
          </ac:spMkLst>
        </pc:spChg>
        <pc:spChg chg="add del">
          <ac:chgData name="Jha, Aryan Ritwajeet" userId="2aad577e-539b-449b-83a6-8d411f484b4d" providerId="ADAL" clId="{49408841-B2F4-4D1B-91E9-399D964EDA3B}" dt="2023-07-12T00:40:52.331" v="8543" actId="26606"/>
          <ac:spMkLst>
            <pc:docMk/>
            <pc:sldMk cId="1083868590" sldId="336"/>
            <ac:spMk id="35" creationId="{3B2E3793-BFE6-45A2-9B7B-E18844431C99}"/>
          </ac:spMkLst>
        </pc:spChg>
        <pc:spChg chg="add del">
          <ac:chgData name="Jha, Aryan Ritwajeet" userId="2aad577e-539b-449b-83a6-8d411f484b4d" providerId="ADAL" clId="{49408841-B2F4-4D1B-91E9-399D964EDA3B}" dt="2023-07-12T00:40:52.331" v="8543" actId="26606"/>
          <ac:spMkLst>
            <pc:docMk/>
            <pc:sldMk cId="1083868590" sldId="336"/>
            <ac:spMk id="36" creationId="{BC4C4868-CB8F-4AF9-9CDB-8108F2C19B67}"/>
          </ac:spMkLst>
        </pc:spChg>
        <pc:spChg chg="add del">
          <ac:chgData name="Jha, Aryan Ritwajeet" userId="2aad577e-539b-449b-83a6-8d411f484b4d" providerId="ADAL" clId="{49408841-B2F4-4D1B-91E9-399D964EDA3B}" dt="2023-07-12T00:40:52.331" v="8543" actId="26606"/>
          <ac:spMkLst>
            <pc:docMk/>
            <pc:sldMk cId="1083868590" sldId="336"/>
            <ac:spMk id="37" creationId="{375E0459-6403-40CD-989D-56A4407CA12E}"/>
          </ac:spMkLst>
        </pc:spChg>
        <pc:spChg chg="add del">
          <ac:chgData name="Jha, Aryan Ritwajeet" userId="2aad577e-539b-449b-83a6-8d411f484b4d" providerId="ADAL" clId="{49408841-B2F4-4D1B-91E9-399D964EDA3B}" dt="2023-07-12T00:40:52.331" v="8543" actId="26606"/>
          <ac:spMkLst>
            <pc:docMk/>
            <pc:sldMk cId="1083868590" sldId="336"/>
            <ac:spMk id="38" creationId="{53E5B1A8-3AC9-4BD1-9BBC-78CA94F2D1BA}"/>
          </ac:spMkLst>
        </pc:spChg>
        <pc:spChg chg="add del">
          <ac:chgData name="Jha, Aryan Ritwajeet" userId="2aad577e-539b-449b-83a6-8d411f484b4d" providerId="ADAL" clId="{49408841-B2F4-4D1B-91E9-399D964EDA3B}" dt="2023-07-12T00:40:54.476" v="8545" actId="26606"/>
          <ac:spMkLst>
            <pc:docMk/>
            <pc:sldMk cId="1083868590" sldId="336"/>
            <ac:spMk id="40" creationId="{A8908DB7-C3A6-4FCB-9820-CEE02B398C4A}"/>
          </ac:spMkLst>
        </pc:spChg>
        <pc:spChg chg="add del">
          <ac:chgData name="Jha, Aryan Ritwajeet" userId="2aad577e-539b-449b-83a6-8d411f484b4d" providerId="ADAL" clId="{49408841-B2F4-4D1B-91E9-399D964EDA3B}" dt="2023-07-12T00:40:54.476" v="8545" actId="26606"/>
          <ac:spMkLst>
            <pc:docMk/>
            <pc:sldMk cId="1083868590" sldId="336"/>
            <ac:spMk id="41" creationId="{535742DD-1B16-4E9D-B715-0D74B4574A68}"/>
          </ac:spMkLst>
        </pc:spChg>
        <pc:spChg chg="add del">
          <ac:chgData name="Jha, Aryan Ritwajeet" userId="2aad577e-539b-449b-83a6-8d411f484b4d" providerId="ADAL" clId="{49408841-B2F4-4D1B-91E9-399D964EDA3B}" dt="2023-07-12T00:40:57.154" v="8547" actId="26606"/>
          <ac:spMkLst>
            <pc:docMk/>
            <pc:sldMk cId="1083868590" sldId="336"/>
            <ac:spMk id="43" creationId="{32AEEBC8-9D30-42EF-95F2-386C2653FBF0}"/>
          </ac:spMkLst>
        </pc:spChg>
        <pc:spChg chg="add del">
          <ac:chgData name="Jha, Aryan Ritwajeet" userId="2aad577e-539b-449b-83a6-8d411f484b4d" providerId="ADAL" clId="{49408841-B2F4-4D1B-91E9-399D964EDA3B}" dt="2023-07-12T00:40:57.154" v="8547" actId="26606"/>
          <ac:spMkLst>
            <pc:docMk/>
            <pc:sldMk cId="1083868590" sldId="336"/>
            <ac:spMk id="44" creationId="{2E92FA66-67D7-4CB4-94D3-E643A9AD4757}"/>
          </ac:spMkLst>
        </pc:spChg>
        <pc:spChg chg="add del">
          <ac:chgData name="Jha, Aryan Ritwajeet" userId="2aad577e-539b-449b-83a6-8d411f484b4d" providerId="ADAL" clId="{49408841-B2F4-4D1B-91E9-399D964EDA3B}" dt="2023-07-12T00:40:58.277" v="8549" actId="26606"/>
          <ac:spMkLst>
            <pc:docMk/>
            <pc:sldMk cId="1083868590" sldId="336"/>
            <ac:spMk id="46" creationId="{2B97F24A-32CE-4C1C-A50D-3016B394DCFB}"/>
          </ac:spMkLst>
        </pc:spChg>
        <pc:spChg chg="add del">
          <ac:chgData name="Jha, Aryan Ritwajeet" userId="2aad577e-539b-449b-83a6-8d411f484b4d" providerId="ADAL" clId="{49408841-B2F4-4D1B-91E9-399D964EDA3B}" dt="2023-07-12T00:40:58.277" v="8549" actId="26606"/>
          <ac:spMkLst>
            <pc:docMk/>
            <pc:sldMk cId="1083868590" sldId="336"/>
            <ac:spMk id="47" creationId="{6357EC4F-235E-4222-A36F-C7878ACE37F2}"/>
          </ac:spMkLst>
        </pc:spChg>
        <pc:spChg chg="add del">
          <ac:chgData name="Jha, Aryan Ritwajeet" userId="2aad577e-539b-449b-83a6-8d411f484b4d" providerId="ADAL" clId="{49408841-B2F4-4D1B-91E9-399D964EDA3B}" dt="2023-07-12T00:40:59.740" v="8551" actId="26606"/>
          <ac:spMkLst>
            <pc:docMk/>
            <pc:sldMk cId="1083868590" sldId="336"/>
            <ac:spMk id="49" creationId="{1A95671B-3CC6-4792-9114-B74FAEA224E6}"/>
          </ac:spMkLst>
        </pc:spChg>
        <pc:spChg chg="add del">
          <ac:chgData name="Jha, Aryan Ritwajeet" userId="2aad577e-539b-449b-83a6-8d411f484b4d" providerId="ADAL" clId="{49408841-B2F4-4D1B-91E9-399D964EDA3B}" dt="2023-07-12T00:41:01.644" v="8553" actId="26606"/>
          <ac:spMkLst>
            <pc:docMk/>
            <pc:sldMk cId="1083868590" sldId="336"/>
            <ac:spMk id="51" creationId="{743AA782-23D1-4521-8CAD-47662984AA08}"/>
          </ac:spMkLst>
        </pc:spChg>
        <pc:spChg chg="add del">
          <ac:chgData name="Jha, Aryan Ritwajeet" userId="2aad577e-539b-449b-83a6-8d411f484b4d" providerId="ADAL" clId="{49408841-B2F4-4D1B-91E9-399D964EDA3B}" dt="2023-07-12T00:41:01.644" v="8553" actId="26606"/>
          <ac:spMkLst>
            <pc:docMk/>
            <pc:sldMk cId="1083868590" sldId="336"/>
            <ac:spMk id="52" creationId="{71877DBC-BB60-40F0-AC93-2ACDBAAE60CE}"/>
          </ac:spMkLst>
        </pc:spChg>
        <pc:spChg chg="add del">
          <ac:chgData name="Jha, Aryan Ritwajeet" userId="2aad577e-539b-449b-83a6-8d411f484b4d" providerId="ADAL" clId="{49408841-B2F4-4D1B-91E9-399D964EDA3B}" dt="2023-07-12T00:41:03.295" v="8555" actId="26606"/>
          <ac:spMkLst>
            <pc:docMk/>
            <pc:sldMk cId="1083868590" sldId="336"/>
            <ac:spMk id="54" creationId="{1B15ED52-F352-441B-82BF-E0EA34836D08}"/>
          </ac:spMkLst>
        </pc:spChg>
        <pc:spChg chg="add del">
          <ac:chgData name="Jha, Aryan Ritwajeet" userId="2aad577e-539b-449b-83a6-8d411f484b4d" providerId="ADAL" clId="{49408841-B2F4-4D1B-91E9-399D964EDA3B}" dt="2023-07-12T00:41:03.295" v="8555" actId="26606"/>
          <ac:spMkLst>
            <pc:docMk/>
            <pc:sldMk cId="1083868590" sldId="336"/>
            <ac:spMk id="55" creationId="{3B2E3793-BFE6-45A2-9B7B-E18844431C99}"/>
          </ac:spMkLst>
        </pc:spChg>
        <pc:spChg chg="add del">
          <ac:chgData name="Jha, Aryan Ritwajeet" userId="2aad577e-539b-449b-83a6-8d411f484b4d" providerId="ADAL" clId="{49408841-B2F4-4D1B-91E9-399D964EDA3B}" dt="2023-07-12T00:41:03.295" v="8555" actId="26606"/>
          <ac:spMkLst>
            <pc:docMk/>
            <pc:sldMk cId="1083868590" sldId="336"/>
            <ac:spMk id="56" creationId="{BC4C4868-CB8F-4AF9-9CDB-8108F2C19B67}"/>
          </ac:spMkLst>
        </pc:spChg>
        <pc:spChg chg="add del">
          <ac:chgData name="Jha, Aryan Ritwajeet" userId="2aad577e-539b-449b-83a6-8d411f484b4d" providerId="ADAL" clId="{49408841-B2F4-4D1B-91E9-399D964EDA3B}" dt="2023-07-12T00:41:03.295" v="8555" actId="26606"/>
          <ac:spMkLst>
            <pc:docMk/>
            <pc:sldMk cId="1083868590" sldId="336"/>
            <ac:spMk id="57" creationId="{375E0459-6403-40CD-989D-56A4407CA12E}"/>
          </ac:spMkLst>
        </pc:spChg>
        <pc:spChg chg="add del">
          <ac:chgData name="Jha, Aryan Ritwajeet" userId="2aad577e-539b-449b-83a6-8d411f484b4d" providerId="ADAL" clId="{49408841-B2F4-4D1B-91E9-399D964EDA3B}" dt="2023-07-12T00:41:06.093" v="8557" actId="26606"/>
          <ac:spMkLst>
            <pc:docMk/>
            <pc:sldMk cId="1083868590" sldId="336"/>
            <ac:spMk id="59" creationId="{A8908DB7-C3A6-4FCB-9820-CEE02B398C4A}"/>
          </ac:spMkLst>
        </pc:spChg>
        <pc:spChg chg="add del">
          <ac:chgData name="Jha, Aryan Ritwajeet" userId="2aad577e-539b-449b-83a6-8d411f484b4d" providerId="ADAL" clId="{49408841-B2F4-4D1B-91E9-399D964EDA3B}" dt="2023-07-12T00:41:06.093" v="8557" actId="26606"/>
          <ac:spMkLst>
            <pc:docMk/>
            <pc:sldMk cId="1083868590" sldId="336"/>
            <ac:spMk id="60" creationId="{535742DD-1B16-4E9D-B715-0D74B4574A68}"/>
          </ac:spMkLst>
        </pc:spChg>
        <pc:spChg chg="add del">
          <ac:chgData name="Jha, Aryan Ritwajeet" userId="2aad577e-539b-449b-83a6-8d411f484b4d" providerId="ADAL" clId="{49408841-B2F4-4D1B-91E9-399D964EDA3B}" dt="2023-07-12T00:50:40.485" v="8591" actId="26606"/>
          <ac:spMkLst>
            <pc:docMk/>
            <pc:sldMk cId="1083868590" sldId="336"/>
            <ac:spMk id="62" creationId="{2B97F24A-32CE-4C1C-A50D-3016B394DCFB}"/>
          </ac:spMkLst>
        </pc:spChg>
        <pc:spChg chg="add del">
          <ac:chgData name="Jha, Aryan Ritwajeet" userId="2aad577e-539b-449b-83a6-8d411f484b4d" providerId="ADAL" clId="{49408841-B2F4-4D1B-91E9-399D964EDA3B}" dt="2023-07-12T00:50:40.485" v="8591" actId="26606"/>
          <ac:spMkLst>
            <pc:docMk/>
            <pc:sldMk cId="1083868590" sldId="336"/>
            <ac:spMk id="63" creationId="{CD8B4F24-440B-49E9-B85D-733523DC064B}"/>
          </ac:spMkLst>
        </pc:spChg>
        <pc:spChg chg="add del">
          <ac:chgData name="Jha, Aryan Ritwajeet" userId="2aad577e-539b-449b-83a6-8d411f484b4d" providerId="ADAL" clId="{49408841-B2F4-4D1B-91E9-399D964EDA3B}" dt="2023-07-12T00:50:40.465" v="8590" actId="26606"/>
          <ac:spMkLst>
            <pc:docMk/>
            <pc:sldMk cId="1083868590" sldId="336"/>
            <ac:spMk id="65" creationId="{352BEC0E-22F8-46D0-9632-375DB541B06C}"/>
          </ac:spMkLst>
        </pc:spChg>
        <pc:spChg chg="add del">
          <ac:chgData name="Jha, Aryan Ritwajeet" userId="2aad577e-539b-449b-83a6-8d411f484b4d" providerId="ADAL" clId="{49408841-B2F4-4D1B-91E9-399D964EDA3B}" dt="2023-07-12T00:50:40.465" v="8590" actId="26606"/>
          <ac:spMkLst>
            <pc:docMk/>
            <pc:sldMk cId="1083868590" sldId="336"/>
            <ac:spMk id="66" creationId="{3FCFB1DE-0B7E-48CC-BA90-B2AB0889F9D6}"/>
          </ac:spMkLst>
        </pc:spChg>
        <pc:spChg chg="add del">
          <ac:chgData name="Jha, Aryan Ritwajeet" userId="2aad577e-539b-449b-83a6-8d411f484b4d" providerId="ADAL" clId="{49408841-B2F4-4D1B-91E9-399D964EDA3B}" dt="2023-07-12T00:48:56.786" v="8569" actId="26606"/>
          <ac:spMkLst>
            <pc:docMk/>
            <pc:sldMk cId="1083868590" sldId="336"/>
            <ac:spMk id="68" creationId="{913AE63C-D5B4-45D1-ACFC-648CFFCF9805}"/>
          </ac:spMkLst>
        </pc:spChg>
        <pc:spChg chg="add del">
          <ac:chgData name="Jha, Aryan Ritwajeet" userId="2aad577e-539b-449b-83a6-8d411f484b4d" providerId="ADAL" clId="{49408841-B2F4-4D1B-91E9-399D964EDA3B}" dt="2023-07-12T00:50:55.045" v="8598" actId="26606"/>
          <ac:spMkLst>
            <pc:docMk/>
            <pc:sldMk cId="1083868590" sldId="336"/>
            <ac:spMk id="69" creationId="{04695F26-39DB-450E-B464-9C76CD233B36}"/>
          </ac:spMkLst>
        </pc:spChg>
        <pc:spChg chg="add del">
          <ac:chgData name="Jha, Aryan Ritwajeet" userId="2aad577e-539b-449b-83a6-8d411f484b4d" providerId="ADAL" clId="{49408841-B2F4-4D1B-91E9-399D964EDA3B}" dt="2023-07-12T00:48:56.786" v="8569" actId="26606"/>
          <ac:spMkLst>
            <pc:docMk/>
            <pc:sldMk cId="1083868590" sldId="336"/>
            <ac:spMk id="70" creationId="{34DE9D20-D6C2-4834-9EE9-EC583F3FE571}"/>
          </ac:spMkLst>
        </pc:spChg>
        <pc:spChg chg="add del">
          <ac:chgData name="Jha, Aryan Ritwajeet" userId="2aad577e-539b-449b-83a6-8d411f484b4d" providerId="ADAL" clId="{49408841-B2F4-4D1B-91E9-399D964EDA3B}" dt="2023-07-12T00:50:55.045" v="8598" actId="26606"/>
          <ac:spMkLst>
            <pc:docMk/>
            <pc:sldMk cId="1083868590" sldId="336"/>
            <ac:spMk id="71" creationId="{2F42E55F-A297-474F-AF2D-6D3A15822BCA}"/>
          </ac:spMkLst>
        </pc:spChg>
        <pc:spChg chg="add del">
          <ac:chgData name="Jha, Aryan Ritwajeet" userId="2aad577e-539b-449b-83a6-8d411f484b4d" providerId="ADAL" clId="{49408841-B2F4-4D1B-91E9-399D964EDA3B}" dt="2023-07-12T00:49:05.365" v="8579" actId="26606"/>
          <ac:spMkLst>
            <pc:docMk/>
            <pc:sldMk cId="1083868590" sldId="336"/>
            <ac:spMk id="78" creationId="{BC57EA3C-C239-4132-A618-5CBE9F896B2F}"/>
          </ac:spMkLst>
        </pc:spChg>
        <pc:spChg chg="add del">
          <ac:chgData name="Jha, Aryan Ritwajeet" userId="2aad577e-539b-449b-83a6-8d411f484b4d" providerId="ADAL" clId="{49408841-B2F4-4D1B-91E9-399D964EDA3B}" dt="2023-07-12T00:50:51.001" v="8593" actId="26606"/>
          <ac:spMkLst>
            <pc:docMk/>
            <pc:sldMk cId="1083868590" sldId="336"/>
            <ac:spMk id="81" creationId="{830A36F8-48C2-4842-A87B-8CE8DF4E7FD2}"/>
          </ac:spMkLst>
        </pc:spChg>
        <pc:spChg chg="add del">
          <ac:chgData name="Jha, Aryan Ritwajeet" userId="2aad577e-539b-449b-83a6-8d411f484b4d" providerId="ADAL" clId="{49408841-B2F4-4D1B-91E9-399D964EDA3B}" dt="2023-07-12T00:50:51.001" v="8593" actId="26606"/>
          <ac:spMkLst>
            <pc:docMk/>
            <pc:sldMk cId="1083868590" sldId="336"/>
            <ac:spMk id="82" creationId="{7F488E8B-4E1E-4402-8935-D4E6C02615C7}"/>
          </ac:spMkLst>
        </pc:spChg>
        <pc:spChg chg="add del">
          <ac:chgData name="Jha, Aryan Ritwajeet" userId="2aad577e-539b-449b-83a6-8d411f484b4d" providerId="ADAL" clId="{49408841-B2F4-4D1B-91E9-399D964EDA3B}" dt="2023-07-12T00:50:51.001" v="8593" actId="26606"/>
          <ac:spMkLst>
            <pc:docMk/>
            <pc:sldMk cId="1083868590" sldId="336"/>
            <ac:spMk id="84" creationId="{9D25F302-27C5-414F-97F8-6EA0A6C028BA}"/>
          </ac:spMkLst>
        </pc:spChg>
        <pc:spChg chg="add del">
          <ac:chgData name="Jha, Aryan Ritwajeet" userId="2aad577e-539b-449b-83a6-8d411f484b4d" providerId="ADAL" clId="{49408841-B2F4-4D1B-91E9-399D964EDA3B}" dt="2023-07-12T00:48:57.770" v="8571" actId="26606"/>
          <ac:spMkLst>
            <pc:docMk/>
            <pc:sldMk cId="1083868590" sldId="336"/>
            <ac:spMk id="85" creationId="{53B475F8-50AE-46A0-9943-B2B63183D50C}"/>
          </ac:spMkLst>
        </pc:spChg>
        <pc:spChg chg="add del">
          <ac:chgData name="Jha, Aryan Ritwajeet" userId="2aad577e-539b-449b-83a6-8d411f484b4d" providerId="ADAL" clId="{49408841-B2F4-4D1B-91E9-399D964EDA3B}" dt="2023-07-12T00:48:57.770" v="8571" actId="26606"/>
          <ac:spMkLst>
            <pc:docMk/>
            <pc:sldMk cId="1083868590" sldId="336"/>
            <ac:spMk id="86" creationId="{75F6FDB4-2351-48C2-A863-2364A02343C0}"/>
          </ac:spMkLst>
        </pc:spChg>
        <pc:spChg chg="add del">
          <ac:chgData name="Jha, Aryan Ritwajeet" userId="2aad577e-539b-449b-83a6-8d411f484b4d" providerId="ADAL" clId="{49408841-B2F4-4D1B-91E9-399D964EDA3B}" dt="2023-07-12T00:50:53.540" v="8595" actId="26606"/>
          <ac:spMkLst>
            <pc:docMk/>
            <pc:sldMk cId="1083868590" sldId="336"/>
            <ac:spMk id="87" creationId="{F35DB090-93B5-4581-8D71-BB3839684BFF}"/>
          </ac:spMkLst>
        </pc:spChg>
        <pc:spChg chg="add del">
          <ac:chgData name="Jha, Aryan Ritwajeet" userId="2aad577e-539b-449b-83a6-8d411f484b4d" providerId="ADAL" clId="{49408841-B2F4-4D1B-91E9-399D964EDA3B}" dt="2023-07-12T00:48:59.989" v="8573" actId="26606"/>
          <ac:spMkLst>
            <pc:docMk/>
            <pc:sldMk cId="1083868590" sldId="336"/>
            <ac:spMk id="88" creationId="{913AE63C-D5B4-45D1-ACFC-648CFFCF9805}"/>
          </ac:spMkLst>
        </pc:spChg>
        <pc:spChg chg="add del">
          <ac:chgData name="Jha, Aryan Ritwajeet" userId="2aad577e-539b-449b-83a6-8d411f484b4d" providerId="ADAL" clId="{49408841-B2F4-4D1B-91E9-399D964EDA3B}" dt="2023-07-12T00:48:59.989" v="8573" actId="26606"/>
          <ac:spMkLst>
            <pc:docMk/>
            <pc:sldMk cId="1083868590" sldId="336"/>
            <ac:spMk id="89" creationId="{34DE9D20-D6C2-4834-9EE9-EC583F3FE571}"/>
          </ac:spMkLst>
        </pc:spChg>
        <pc:spChg chg="add del">
          <ac:chgData name="Jha, Aryan Ritwajeet" userId="2aad577e-539b-449b-83a6-8d411f484b4d" providerId="ADAL" clId="{49408841-B2F4-4D1B-91E9-399D964EDA3B}" dt="2023-07-12T00:50:53.540" v="8595" actId="26606"/>
          <ac:spMkLst>
            <pc:docMk/>
            <pc:sldMk cId="1083868590" sldId="336"/>
            <ac:spMk id="92" creationId="{A0DE92DF-4769-4DE9-93FD-EE31271850CA}"/>
          </ac:spMkLst>
        </pc:spChg>
        <pc:spChg chg="add del">
          <ac:chgData name="Jha, Aryan Ritwajeet" userId="2aad577e-539b-449b-83a6-8d411f484b4d" providerId="ADAL" clId="{49408841-B2F4-4D1B-91E9-399D964EDA3B}" dt="2023-07-12T00:49:00.947" v="8575" actId="26606"/>
          <ac:spMkLst>
            <pc:docMk/>
            <pc:sldMk cId="1083868590" sldId="336"/>
            <ac:spMk id="93" creationId="{913AE63C-D5B4-45D1-ACFC-648CFFCF9805}"/>
          </ac:spMkLst>
        </pc:spChg>
        <pc:spChg chg="add del">
          <ac:chgData name="Jha, Aryan Ritwajeet" userId="2aad577e-539b-449b-83a6-8d411f484b4d" providerId="ADAL" clId="{49408841-B2F4-4D1B-91E9-399D964EDA3B}" dt="2023-07-12T00:50:55.036" v="8597" actId="26606"/>
          <ac:spMkLst>
            <pc:docMk/>
            <pc:sldMk cId="1083868590" sldId="336"/>
            <ac:spMk id="95" creationId="{385E1BDC-A9B0-4A87-82E3-F3187F69A802}"/>
          </ac:spMkLst>
        </pc:spChg>
        <pc:spChg chg="add del">
          <ac:chgData name="Jha, Aryan Ritwajeet" userId="2aad577e-539b-449b-83a6-8d411f484b4d" providerId="ADAL" clId="{49408841-B2F4-4D1B-91E9-399D964EDA3B}" dt="2023-07-12T00:50:55.036" v="8597" actId="26606"/>
          <ac:spMkLst>
            <pc:docMk/>
            <pc:sldMk cId="1083868590" sldId="336"/>
            <ac:spMk id="97" creationId="{0990C621-3B8B-4820-8328-D47EF7CE823C}"/>
          </ac:spMkLst>
        </pc:spChg>
        <pc:spChg chg="add del">
          <ac:chgData name="Jha, Aryan Ritwajeet" userId="2aad577e-539b-449b-83a6-8d411f484b4d" providerId="ADAL" clId="{49408841-B2F4-4D1B-91E9-399D964EDA3B}" dt="2023-07-12T00:50:55.036" v="8597" actId="26606"/>
          <ac:spMkLst>
            <pc:docMk/>
            <pc:sldMk cId="1083868590" sldId="336"/>
            <ac:spMk id="98" creationId="{C1A2385B-1D2A-4E17-84FA-6CB7F0AAE473}"/>
          </ac:spMkLst>
        </pc:spChg>
        <pc:spChg chg="add del">
          <ac:chgData name="Jha, Aryan Ritwajeet" userId="2aad577e-539b-449b-83a6-8d411f484b4d" providerId="ADAL" clId="{49408841-B2F4-4D1B-91E9-399D964EDA3B}" dt="2023-07-12T00:50:55.036" v="8597" actId="26606"/>
          <ac:spMkLst>
            <pc:docMk/>
            <pc:sldMk cId="1083868590" sldId="336"/>
            <ac:spMk id="99" creationId="{5E791F2F-79DB-4CC0-9FA1-001E3E91E8B7}"/>
          </ac:spMkLst>
        </pc:spChg>
        <pc:spChg chg="add del">
          <ac:chgData name="Jha, Aryan Ritwajeet" userId="2aad577e-539b-449b-83a6-8d411f484b4d" providerId="ADAL" clId="{49408841-B2F4-4D1B-91E9-399D964EDA3B}" dt="2023-07-12T01:04:33.606" v="8643" actId="26606"/>
          <ac:spMkLst>
            <pc:docMk/>
            <pc:sldMk cId="1083868590" sldId="336"/>
            <ac:spMk id="101" creationId="{69D47016-023F-44BD-981C-50E7A10A6609}"/>
          </ac:spMkLst>
        </pc:spChg>
        <pc:spChg chg="add del">
          <ac:chgData name="Jha, Aryan Ritwajeet" userId="2aad577e-539b-449b-83a6-8d411f484b4d" providerId="ADAL" clId="{49408841-B2F4-4D1B-91E9-399D964EDA3B}" dt="2023-07-12T01:04:33.606" v="8643" actId="26606"/>
          <ac:spMkLst>
            <pc:docMk/>
            <pc:sldMk cId="1083868590" sldId="336"/>
            <ac:spMk id="102" creationId="{6D8B37B0-0682-433E-BC8D-498C04ABD9A7}"/>
          </ac:spMkLst>
        </pc:spChg>
        <pc:spChg chg="add del">
          <ac:chgData name="Jha, Aryan Ritwajeet" userId="2aad577e-539b-449b-83a6-8d411f484b4d" providerId="ADAL" clId="{49408841-B2F4-4D1B-91E9-399D964EDA3B}" dt="2023-07-12T00:49:04.625" v="8577" actId="26606"/>
          <ac:spMkLst>
            <pc:docMk/>
            <pc:sldMk cId="1083868590" sldId="336"/>
            <ac:spMk id="104" creationId="{AE6CA01B-0DEB-4E9A-9768-B728DA42C1D4}"/>
          </ac:spMkLst>
        </pc:spChg>
        <pc:spChg chg="add del">
          <ac:chgData name="Jha, Aryan Ritwajeet" userId="2aad577e-539b-449b-83a6-8d411f484b4d" providerId="ADAL" clId="{49408841-B2F4-4D1B-91E9-399D964EDA3B}" dt="2023-07-12T01:04:30.726" v="8636" actId="26606"/>
          <ac:spMkLst>
            <pc:docMk/>
            <pc:sldMk cId="1083868590" sldId="336"/>
            <ac:spMk id="107" creationId="{17F2939E-0118-428F-ADE4-7F15D67EA262}"/>
          </ac:spMkLst>
        </pc:spChg>
        <pc:spChg chg="add del">
          <ac:chgData name="Jha, Aryan Ritwajeet" userId="2aad577e-539b-449b-83a6-8d411f484b4d" providerId="ADAL" clId="{49408841-B2F4-4D1B-91E9-399D964EDA3B}" dt="2023-07-12T00:49:05.365" v="8579" actId="26606"/>
          <ac:spMkLst>
            <pc:docMk/>
            <pc:sldMk cId="1083868590" sldId="336"/>
            <ac:spMk id="109" creationId="{D47F22ED-3A55-4EDE-A5A8-163D82B09265}"/>
          </ac:spMkLst>
        </pc:spChg>
        <pc:spChg chg="add del">
          <ac:chgData name="Jha, Aryan Ritwajeet" userId="2aad577e-539b-449b-83a6-8d411f484b4d" providerId="ADAL" clId="{49408841-B2F4-4D1B-91E9-399D964EDA3B}" dt="2023-07-12T00:49:05.365" v="8579" actId="26606"/>
          <ac:spMkLst>
            <pc:docMk/>
            <pc:sldMk cId="1083868590" sldId="336"/>
            <ac:spMk id="110" creationId="{5184EE59-3061-456B-9FB5-98A8E0E74B02}"/>
          </ac:spMkLst>
        </pc:spChg>
        <pc:spChg chg="add del">
          <ac:chgData name="Jha, Aryan Ritwajeet" userId="2aad577e-539b-449b-83a6-8d411f484b4d" providerId="ADAL" clId="{49408841-B2F4-4D1B-91E9-399D964EDA3B}" dt="2023-07-12T00:49:05.365" v="8579" actId="26606"/>
          <ac:spMkLst>
            <pc:docMk/>
            <pc:sldMk cId="1083868590" sldId="336"/>
            <ac:spMk id="111" creationId="{F7E07B5E-9FB5-4C91-8BE4-6167EB58D0A7}"/>
          </ac:spMkLst>
        </pc:spChg>
        <pc:spChg chg="add del">
          <ac:chgData name="Jha, Aryan Ritwajeet" userId="2aad577e-539b-449b-83a6-8d411f484b4d" providerId="ADAL" clId="{49408841-B2F4-4D1B-91E9-399D964EDA3B}" dt="2023-07-12T00:49:05.365" v="8579" actId="26606"/>
          <ac:spMkLst>
            <pc:docMk/>
            <pc:sldMk cId="1083868590" sldId="336"/>
            <ac:spMk id="112" creationId="{37524947-EB09-4DD9-973B-9F75BBCD7269}"/>
          </ac:spMkLst>
        </pc:spChg>
        <pc:spChg chg="add del">
          <ac:chgData name="Jha, Aryan Ritwajeet" userId="2aad577e-539b-449b-83a6-8d411f484b4d" providerId="ADAL" clId="{49408841-B2F4-4D1B-91E9-399D964EDA3B}" dt="2023-07-12T00:49:05.365" v="8579" actId="26606"/>
          <ac:spMkLst>
            <pc:docMk/>
            <pc:sldMk cId="1083868590" sldId="336"/>
            <ac:spMk id="113" creationId="{D30C8E25-2DD1-45C6-9F04-0F0CBF666021}"/>
          </ac:spMkLst>
        </pc:spChg>
        <pc:spChg chg="add del">
          <ac:chgData name="Jha, Aryan Ritwajeet" userId="2aad577e-539b-449b-83a6-8d411f484b4d" providerId="ADAL" clId="{49408841-B2F4-4D1B-91E9-399D964EDA3B}" dt="2023-07-12T00:49:07.185" v="8581" actId="26606"/>
          <ac:spMkLst>
            <pc:docMk/>
            <pc:sldMk cId="1083868590" sldId="336"/>
            <ac:spMk id="115" creationId="{AE6CA01B-0DEB-4E9A-9768-B728DA42C1D4}"/>
          </ac:spMkLst>
        </pc:spChg>
        <pc:spChg chg="add del">
          <ac:chgData name="Jha, Aryan Ritwajeet" userId="2aad577e-539b-449b-83a6-8d411f484b4d" providerId="ADAL" clId="{49408841-B2F4-4D1B-91E9-399D964EDA3B}" dt="2023-07-12T00:49:08.245" v="8583" actId="26606"/>
          <ac:spMkLst>
            <pc:docMk/>
            <pc:sldMk cId="1083868590" sldId="336"/>
            <ac:spMk id="119" creationId="{913AE63C-D5B4-45D1-ACFC-648CFFCF9805}"/>
          </ac:spMkLst>
        </pc:spChg>
        <pc:spChg chg="add del">
          <ac:chgData name="Jha, Aryan Ritwajeet" userId="2aad577e-539b-449b-83a6-8d411f484b4d" providerId="ADAL" clId="{49408841-B2F4-4D1B-91E9-399D964EDA3B}" dt="2023-07-12T00:49:08.245" v="8583" actId="26606"/>
          <ac:spMkLst>
            <pc:docMk/>
            <pc:sldMk cId="1083868590" sldId="336"/>
            <ac:spMk id="120" creationId="{34DE9D20-D6C2-4834-9EE9-EC583F3FE571}"/>
          </ac:spMkLst>
        </pc:spChg>
        <pc:spChg chg="add del">
          <ac:chgData name="Jha, Aryan Ritwajeet" userId="2aad577e-539b-449b-83a6-8d411f484b4d" providerId="ADAL" clId="{49408841-B2F4-4D1B-91E9-399D964EDA3B}" dt="2023-07-12T01:04:31.538" v="8638" actId="26606"/>
          <ac:spMkLst>
            <pc:docMk/>
            <pc:sldMk cId="1083868590" sldId="336"/>
            <ac:spMk id="123" creationId="{913AE63C-D5B4-45D1-ACFC-648CFFCF9805}"/>
          </ac:spMkLst>
        </pc:spChg>
        <pc:spChg chg="add del">
          <ac:chgData name="Jha, Aryan Ritwajeet" userId="2aad577e-539b-449b-83a6-8d411f484b4d" providerId="ADAL" clId="{49408841-B2F4-4D1B-91E9-399D964EDA3B}" dt="2023-07-12T01:04:31.538" v="8638" actId="26606"/>
          <ac:spMkLst>
            <pc:docMk/>
            <pc:sldMk cId="1083868590" sldId="336"/>
            <ac:spMk id="125" creationId="{34DE9D20-D6C2-4834-9EE9-EC583F3FE571}"/>
          </ac:spMkLst>
        </pc:spChg>
        <pc:spChg chg="add del">
          <ac:chgData name="Jha, Aryan Ritwajeet" userId="2aad577e-539b-449b-83a6-8d411f484b4d" providerId="ADAL" clId="{49408841-B2F4-4D1B-91E9-399D964EDA3B}" dt="2023-07-12T00:49:09.945" v="8585" actId="26606"/>
          <ac:spMkLst>
            <pc:docMk/>
            <pc:sldMk cId="1083868590" sldId="336"/>
            <ac:spMk id="127" creationId="{53B475F8-50AE-46A0-9943-B2B63183D50C}"/>
          </ac:spMkLst>
        </pc:spChg>
        <pc:spChg chg="add del">
          <ac:chgData name="Jha, Aryan Ritwajeet" userId="2aad577e-539b-449b-83a6-8d411f484b4d" providerId="ADAL" clId="{49408841-B2F4-4D1B-91E9-399D964EDA3B}" dt="2023-07-12T00:49:09.945" v="8585" actId="26606"/>
          <ac:spMkLst>
            <pc:docMk/>
            <pc:sldMk cId="1083868590" sldId="336"/>
            <ac:spMk id="128" creationId="{75F6FDB4-2351-48C2-A863-2364A02343C0}"/>
          </ac:spMkLst>
        </pc:spChg>
        <pc:spChg chg="add del">
          <ac:chgData name="Jha, Aryan Ritwajeet" userId="2aad577e-539b-449b-83a6-8d411f484b4d" providerId="ADAL" clId="{49408841-B2F4-4D1B-91E9-399D964EDA3B}" dt="2023-07-12T01:04:32.195" v="8640" actId="26606"/>
          <ac:spMkLst>
            <pc:docMk/>
            <pc:sldMk cId="1083868590" sldId="336"/>
            <ac:spMk id="137" creationId="{C3896A03-3945-419A-B66B-4EE266EDD152}"/>
          </ac:spMkLst>
        </pc:spChg>
        <pc:spChg chg="add del">
          <ac:chgData name="Jha, Aryan Ritwajeet" userId="2aad577e-539b-449b-83a6-8d411f484b4d" providerId="ADAL" clId="{49408841-B2F4-4D1B-91E9-399D964EDA3B}" dt="2023-07-12T01:04:32.195" v="8640" actId="26606"/>
          <ac:spMkLst>
            <pc:docMk/>
            <pc:sldMk cId="1083868590" sldId="336"/>
            <ac:spMk id="138" creationId="{B34F5AD2-EDBD-4BBD-A55C-EAFFD0C7097A}"/>
          </ac:spMkLst>
        </pc:spChg>
        <pc:spChg chg="add del">
          <ac:chgData name="Jha, Aryan Ritwajeet" userId="2aad577e-539b-449b-83a6-8d411f484b4d" providerId="ADAL" clId="{49408841-B2F4-4D1B-91E9-399D964EDA3B}" dt="2023-07-12T01:04:32.195" v="8640" actId="26606"/>
          <ac:spMkLst>
            <pc:docMk/>
            <pc:sldMk cId="1083868590" sldId="336"/>
            <ac:spMk id="139" creationId="{450D3AD2-FA80-415F-A9CE-54D884561CD7}"/>
          </ac:spMkLst>
        </pc:spChg>
        <pc:spChg chg="add del">
          <ac:chgData name="Jha, Aryan Ritwajeet" userId="2aad577e-539b-449b-83a6-8d411f484b4d" providerId="ADAL" clId="{49408841-B2F4-4D1B-91E9-399D964EDA3B}" dt="2023-07-12T01:04:33.601" v="8642" actId="26606"/>
          <ac:spMkLst>
            <pc:docMk/>
            <pc:sldMk cId="1083868590" sldId="336"/>
            <ac:spMk id="141" creationId="{913AE63C-D5B4-45D1-ACFC-648CFFCF9805}"/>
          </ac:spMkLst>
        </pc:spChg>
        <pc:spChg chg="add del">
          <ac:chgData name="Jha, Aryan Ritwajeet" userId="2aad577e-539b-449b-83a6-8d411f484b4d" providerId="ADAL" clId="{49408841-B2F4-4D1B-91E9-399D964EDA3B}" dt="2023-07-12T01:04:33.601" v="8642" actId="26606"/>
          <ac:spMkLst>
            <pc:docMk/>
            <pc:sldMk cId="1083868590" sldId="336"/>
            <ac:spMk id="142" creationId="{34DE9D20-D6C2-4834-9EE9-EC583F3FE571}"/>
          </ac:spMkLst>
        </pc:spChg>
        <pc:spChg chg="add del">
          <ac:chgData name="Jha, Aryan Ritwajeet" userId="2aad577e-539b-449b-83a6-8d411f484b4d" providerId="ADAL" clId="{49408841-B2F4-4D1B-91E9-399D964EDA3B}" dt="2023-07-12T01:05:15.096" v="8658" actId="26606"/>
          <ac:spMkLst>
            <pc:docMk/>
            <pc:sldMk cId="1083868590" sldId="336"/>
            <ac:spMk id="155" creationId="{C3896A03-3945-419A-B66B-4EE266EDD152}"/>
          </ac:spMkLst>
        </pc:spChg>
        <pc:spChg chg="add del">
          <ac:chgData name="Jha, Aryan Ritwajeet" userId="2aad577e-539b-449b-83a6-8d411f484b4d" providerId="ADAL" clId="{49408841-B2F4-4D1B-91E9-399D964EDA3B}" dt="2023-07-12T01:05:15.096" v="8658" actId="26606"/>
          <ac:spMkLst>
            <pc:docMk/>
            <pc:sldMk cId="1083868590" sldId="336"/>
            <ac:spMk id="156" creationId="{B34F5AD2-EDBD-4BBD-A55C-EAFFD0C7097A}"/>
          </ac:spMkLst>
        </pc:spChg>
        <pc:spChg chg="add del">
          <ac:chgData name="Jha, Aryan Ritwajeet" userId="2aad577e-539b-449b-83a6-8d411f484b4d" providerId="ADAL" clId="{49408841-B2F4-4D1B-91E9-399D964EDA3B}" dt="2023-07-12T01:05:15.096" v="8658" actId="26606"/>
          <ac:spMkLst>
            <pc:docMk/>
            <pc:sldMk cId="1083868590" sldId="336"/>
            <ac:spMk id="157" creationId="{450D3AD2-FA80-415F-A9CE-54D884561CD7}"/>
          </ac:spMkLst>
        </pc:spChg>
        <pc:spChg chg="add del">
          <ac:chgData name="Jha, Aryan Ritwajeet" userId="2aad577e-539b-449b-83a6-8d411f484b4d" providerId="ADAL" clId="{49408841-B2F4-4D1B-91E9-399D964EDA3B}" dt="2023-07-12T01:05:11.331" v="8653" actId="26606"/>
          <ac:spMkLst>
            <pc:docMk/>
            <pc:sldMk cId="1083868590" sldId="336"/>
            <ac:spMk id="162" creationId="{AE6CA01B-0DEB-4E9A-9768-B728DA42C1D4}"/>
          </ac:spMkLst>
        </pc:spChg>
        <pc:spChg chg="add del">
          <ac:chgData name="Jha, Aryan Ritwajeet" userId="2aad577e-539b-449b-83a6-8d411f484b4d" providerId="ADAL" clId="{49408841-B2F4-4D1B-91E9-399D964EDA3B}" dt="2023-07-12T01:05:15.086" v="8657" actId="26606"/>
          <ac:spMkLst>
            <pc:docMk/>
            <pc:sldMk cId="1083868590" sldId="336"/>
            <ac:spMk id="166" creationId="{BB341EC3-1810-4D33-BA3F-E2D0AA0ECFB6}"/>
          </ac:spMkLst>
        </pc:spChg>
        <pc:spChg chg="add del">
          <ac:chgData name="Jha, Aryan Ritwajeet" userId="2aad577e-539b-449b-83a6-8d411f484b4d" providerId="ADAL" clId="{49408841-B2F4-4D1B-91E9-399D964EDA3B}" dt="2023-07-12T01:05:15.086" v="8657" actId="26606"/>
          <ac:spMkLst>
            <pc:docMk/>
            <pc:sldMk cId="1083868590" sldId="336"/>
            <ac:spMk id="168" creationId="{10127CDE-2B99-47A8-BB3C-7D17519105E0}"/>
          </ac:spMkLst>
        </pc:spChg>
        <pc:spChg chg="add del">
          <ac:chgData name="Jha, Aryan Ritwajeet" userId="2aad577e-539b-449b-83a6-8d411f484b4d" providerId="ADAL" clId="{49408841-B2F4-4D1B-91E9-399D964EDA3B}" dt="2023-07-12T01:05:12.445" v="8655" actId="26606"/>
          <ac:spMkLst>
            <pc:docMk/>
            <pc:sldMk cId="1083868590" sldId="336"/>
            <ac:spMk id="170" creationId="{5BA49487-3FDB-4FB7-9D50-2B4F9454DA91}"/>
          </ac:spMkLst>
        </pc:spChg>
        <pc:spChg chg="add del">
          <ac:chgData name="Jha, Aryan Ritwajeet" userId="2aad577e-539b-449b-83a6-8d411f484b4d" providerId="ADAL" clId="{49408841-B2F4-4D1B-91E9-399D964EDA3B}" dt="2023-07-12T01:05:12.445" v="8655" actId="26606"/>
          <ac:spMkLst>
            <pc:docMk/>
            <pc:sldMk cId="1083868590" sldId="336"/>
            <ac:spMk id="171" creationId="{1C938212-FA12-4FF1-87C8-ACDE99D06F69}"/>
          </ac:spMkLst>
        </pc:spChg>
        <pc:spChg chg="add del">
          <ac:chgData name="Jha, Aryan Ritwajeet" userId="2aad577e-539b-449b-83a6-8d411f484b4d" providerId="ADAL" clId="{49408841-B2F4-4D1B-91E9-399D964EDA3B}" dt="2023-07-12T01:05:12.445" v="8655" actId="26606"/>
          <ac:spMkLst>
            <pc:docMk/>
            <pc:sldMk cId="1083868590" sldId="336"/>
            <ac:spMk id="172" creationId="{369F152D-E540-4B48-BA11-2ADF043C6111}"/>
          </ac:spMkLst>
        </pc:spChg>
        <pc:spChg chg="add del">
          <ac:chgData name="Jha, Aryan Ritwajeet" userId="2aad577e-539b-449b-83a6-8d411f484b4d" providerId="ADAL" clId="{49408841-B2F4-4D1B-91E9-399D964EDA3B}" dt="2023-07-12T01:05:12.445" v="8655" actId="26606"/>
          <ac:spMkLst>
            <pc:docMk/>
            <pc:sldMk cId="1083868590" sldId="336"/>
            <ac:spMk id="173" creationId="{0C059F7E-04C4-4C46-9B3E-E5CE267E347D}"/>
          </ac:spMkLst>
        </pc:spChg>
        <pc:spChg chg="add del">
          <ac:chgData name="Jha, Aryan Ritwajeet" userId="2aad577e-539b-449b-83a6-8d411f484b4d" providerId="ADAL" clId="{49408841-B2F4-4D1B-91E9-399D964EDA3B}" dt="2023-07-12T01:05:15.086" v="8657" actId="26606"/>
          <ac:spMkLst>
            <pc:docMk/>
            <pc:sldMk cId="1083868590" sldId="336"/>
            <ac:spMk id="175" creationId="{0550F5B9-399F-4FAD-AE6C-ED65F9A43A74}"/>
          </ac:spMkLst>
        </pc:spChg>
        <pc:spChg chg="add del">
          <ac:chgData name="Jha, Aryan Ritwajeet" userId="2aad577e-539b-449b-83a6-8d411f484b4d" providerId="ADAL" clId="{49408841-B2F4-4D1B-91E9-399D964EDA3B}" dt="2023-07-12T01:05:15.086" v="8657" actId="26606"/>
          <ac:spMkLst>
            <pc:docMk/>
            <pc:sldMk cId="1083868590" sldId="336"/>
            <ac:spMk id="176" creationId="{C062E60F-5CD4-4268-8359-8076634680E5}"/>
          </ac:spMkLst>
        </pc:spChg>
        <pc:spChg chg="add del">
          <ac:chgData name="Jha, Aryan Ritwajeet" userId="2aad577e-539b-449b-83a6-8d411f484b4d" providerId="ADAL" clId="{49408841-B2F4-4D1B-91E9-399D964EDA3B}" dt="2023-07-12T01:06:02.251" v="8668" actId="26606"/>
          <ac:spMkLst>
            <pc:docMk/>
            <pc:sldMk cId="1083868590" sldId="336"/>
            <ac:spMk id="178" creationId="{53B475F8-50AE-46A0-9943-B2B63183D50C}"/>
          </ac:spMkLst>
        </pc:spChg>
        <pc:spChg chg="add del">
          <ac:chgData name="Jha, Aryan Ritwajeet" userId="2aad577e-539b-449b-83a6-8d411f484b4d" providerId="ADAL" clId="{49408841-B2F4-4D1B-91E9-399D964EDA3B}" dt="2023-07-12T01:06:02.251" v="8668" actId="26606"/>
          <ac:spMkLst>
            <pc:docMk/>
            <pc:sldMk cId="1083868590" sldId="336"/>
            <ac:spMk id="179" creationId="{75F6FDB4-2351-48C2-A863-2364A02343C0}"/>
          </ac:spMkLst>
        </pc:spChg>
        <pc:spChg chg="add">
          <ac:chgData name="Jha, Aryan Ritwajeet" userId="2aad577e-539b-449b-83a6-8d411f484b4d" providerId="ADAL" clId="{49408841-B2F4-4D1B-91E9-399D964EDA3B}" dt="2023-07-12T01:06:02.251" v="8668" actId="26606"/>
          <ac:spMkLst>
            <pc:docMk/>
            <pc:sldMk cId="1083868590" sldId="336"/>
            <ac:spMk id="184" creationId="{913AE63C-D5B4-45D1-ACFC-648CFFCF9805}"/>
          </ac:spMkLst>
        </pc:spChg>
        <pc:grpChg chg="add del">
          <ac:chgData name="Jha, Aryan Ritwajeet" userId="2aad577e-539b-449b-83a6-8d411f484b4d" providerId="ADAL" clId="{49408841-B2F4-4D1B-91E9-399D964EDA3B}" dt="2023-07-12T00:40:47.816" v="8541" actId="26606"/>
          <ac:grpSpMkLst>
            <pc:docMk/>
            <pc:sldMk cId="1083868590" sldId="336"/>
            <ac:grpSpMk id="28" creationId="{C28A977F-B603-4D81-B0FC-C8DE048A7931}"/>
          </ac:grpSpMkLst>
        </pc:grpChg>
        <pc:grpChg chg="add del">
          <ac:chgData name="Jha, Aryan Ritwajeet" userId="2aad577e-539b-449b-83a6-8d411f484b4d" providerId="ADAL" clId="{49408841-B2F4-4D1B-91E9-399D964EDA3B}" dt="2023-07-12T00:40:47.816" v="8541" actId="26606"/>
          <ac:grpSpMkLst>
            <pc:docMk/>
            <pc:sldMk cId="1083868590" sldId="336"/>
            <ac:grpSpMk id="32" creationId="{C78D9229-E61D-4FEE-8321-2F8B64A8CADF}"/>
          </ac:grpSpMkLst>
        </pc:grpChg>
        <pc:grpChg chg="add del">
          <ac:chgData name="Jha, Aryan Ritwajeet" userId="2aad577e-539b-449b-83a6-8d411f484b4d" providerId="ADAL" clId="{49408841-B2F4-4D1B-91E9-399D964EDA3B}" dt="2023-07-12T00:48:56.786" v="8569" actId="26606"/>
          <ac:grpSpMkLst>
            <pc:docMk/>
            <pc:sldMk cId="1083868590" sldId="336"/>
            <ac:grpSpMk id="72" creationId="{D2BEE71A-353E-49B4-9F8D-D2E784E501D9}"/>
          </ac:grpSpMkLst>
        </pc:grpChg>
        <pc:grpChg chg="add del">
          <ac:chgData name="Jha, Aryan Ritwajeet" userId="2aad577e-539b-449b-83a6-8d411f484b4d" providerId="ADAL" clId="{49408841-B2F4-4D1B-91E9-399D964EDA3B}" dt="2023-07-12T00:48:56.786" v="8569" actId="26606"/>
          <ac:grpSpMkLst>
            <pc:docMk/>
            <pc:sldMk cId="1083868590" sldId="336"/>
            <ac:grpSpMk id="76" creationId="{43F5E015-E085-4624-B431-B42414448684}"/>
          </ac:grpSpMkLst>
        </pc:grpChg>
        <pc:grpChg chg="add del">
          <ac:chgData name="Jha, Aryan Ritwajeet" userId="2aad577e-539b-449b-83a6-8d411f484b4d" providerId="ADAL" clId="{49408841-B2F4-4D1B-91E9-399D964EDA3B}" dt="2023-07-12T00:50:55.045" v="8598" actId="26606"/>
          <ac:grpSpMkLst>
            <pc:docMk/>
            <pc:sldMk cId="1083868590" sldId="336"/>
            <ac:grpSpMk id="77" creationId="{972070F7-E065-4D60-8938-9FB8CDB8ACB0}"/>
          </ac:grpSpMkLst>
        </pc:grpChg>
        <pc:grpChg chg="add del">
          <ac:chgData name="Jha, Aryan Ritwajeet" userId="2aad577e-539b-449b-83a6-8d411f484b4d" providerId="ADAL" clId="{49408841-B2F4-4D1B-91E9-399D964EDA3B}" dt="2023-07-12T00:48:59.989" v="8573" actId="26606"/>
          <ac:grpSpMkLst>
            <pc:docMk/>
            <pc:sldMk cId="1083868590" sldId="336"/>
            <ac:grpSpMk id="90" creationId="{D2BEE71A-353E-49B4-9F8D-D2E784E501D9}"/>
          </ac:grpSpMkLst>
        </pc:grpChg>
        <pc:grpChg chg="add del">
          <ac:chgData name="Jha, Aryan Ritwajeet" userId="2aad577e-539b-449b-83a6-8d411f484b4d" providerId="ADAL" clId="{49408841-B2F4-4D1B-91E9-399D964EDA3B}" dt="2023-07-12T00:48:59.989" v="8573" actId="26606"/>
          <ac:grpSpMkLst>
            <pc:docMk/>
            <pc:sldMk cId="1083868590" sldId="336"/>
            <ac:grpSpMk id="91" creationId="{43F5E015-E085-4624-B431-B42414448684}"/>
          </ac:grpSpMkLst>
        </pc:grpChg>
        <pc:grpChg chg="add del">
          <ac:chgData name="Jha, Aryan Ritwajeet" userId="2aad577e-539b-449b-83a6-8d411f484b4d" providerId="ADAL" clId="{49408841-B2F4-4D1B-91E9-399D964EDA3B}" dt="2023-07-12T00:49:00.947" v="8575" actId="26606"/>
          <ac:grpSpMkLst>
            <pc:docMk/>
            <pc:sldMk cId="1083868590" sldId="336"/>
            <ac:grpSpMk id="94" creationId="{AC0CA3C2-AD39-4633-9BE6-ABAF929E41B9}"/>
          </ac:grpSpMkLst>
        </pc:grpChg>
        <pc:grpChg chg="add del">
          <ac:chgData name="Jha, Aryan Ritwajeet" userId="2aad577e-539b-449b-83a6-8d411f484b4d" providerId="ADAL" clId="{49408841-B2F4-4D1B-91E9-399D964EDA3B}" dt="2023-07-12T00:49:00.947" v="8575" actId="26606"/>
          <ac:grpSpMkLst>
            <pc:docMk/>
            <pc:sldMk cId="1083868590" sldId="336"/>
            <ac:grpSpMk id="96" creationId="{43F5E015-E085-4624-B431-B42414448684}"/>
          </ac:grpSpMkLst>
        </pc:grpChg>
        <pc:grpChg chg="add del">
          <ac:chgData name="Jha, Aryan Ritwajeet" userId="2aad577e-539b-449b-83a6-8d411f484b4d" providerId="ADAL" clId="{49408841-B2F4-4D1B-91E9-399D964EDA3B}" dt="2023-07-12T00:49:04.625" v="8577" actId="26606"/>
          <ac:grpSpMkLst>
            <pc:docMk/>
            <pc:sldMk cId="1083868590" sldId="336"/>
            <ac:grpSpMk id="105" creationId="{A57D8C8E-634E-4E83-9657-225A4DFE47ED}"/>
          </ac:grpSpMkLst>
        </pc:grpChg>
        <pc:grpChg chg="add del">
          <ac:chgData name="Jha, Aryan Ritwajeet" userId="2aad577e-539b-449b-83a6-8d411f484b4d" providerId="ADAL" clId="{49408841-B2F4-4D1B-91E9-399D964EDA3B}" dt="2023-07-12T01:04:30.726" v="8636" actId="26606"/>
          <ac:grpSpMkLst>
            <pc:docMk/>
            <pc:sldMk cId="1083868590" sldId="336"/>
            <ac:grpSpMk id="106" creationId="{067F19C3-C09C-4B70-8306-E0ACF405B7CC}"/>
          </ac:grpSpMkLst>
        </pc:grpChg>
        <pc:grpChg chg="add del">
          <ac:chgData name="Jha, Aryan Ritwajeet" userId="2aad577e-539b-449b-83a6-8d411f484b4d" providerId="ADAL" clId="{49408841-B2F4-4D1B-91E9-399D964EDA3B}" dt="2023-07-12T00:49:07.185" v="8581" actId="26606"/>
          <ac:grpSpMkLst>
            <pc:docMk/>
            <pc:sldMk cId="1083868590" sldId="336"/>
            <ac:grpSpMk id="116" creationId="{A57D8C8E-634E-4E83-9657-225A4DFE47ED}"/>
          </ac:grpSpMkLst>
        </pc:grpChg>
        <pc:grpChg chg="add del">
          <ac:chgData name="Jha, Aryan Ritwajeet" userId="2aad577e-539b-449b-83a6-8d411f484b4d" providerId="ADAL" clId="{49408841-B2F4-4D1B-91E9-399D964EDA3B}" dt="2023-07-12T00:49:08.245" v="8583" actId="26606"/>
          <ac:grpSpMkLst>
            <pc:docMk/>
            <pc:sldMk cId="1083868590" sldId="336"/>
            <ac:grpSpMk id="121" creationId="{D2BEE71A-353E-49B4-9F8D-D2E784E501D9}"/>
          </ac:grpSpMkLst>
        </pc:grpChg>
        <pc:grpChg chg="add del">
          <ac:chgData name="Jha, Aryan Ritwajeet" userId="2aad577e-539b-449b-83a6-8d411f484b4d" providerId="ADAL" clId="{49408841-B2F4-4D1B-91E9-399D964EDA3B}" dt="2023-07-12T00:49:08.245" v="8583" actId="26606"/>
          <ac:grpSpMkLst>
            <pc:docMk/>
            <pc:sldMk cId="1083868590" sldId="336"/>
            <ac:grpSpMk id="124" creationId="{43F5E015-E085-4624-B431-B42414448684}"/>
          </ac:grpSpMkLst>
        </pc:grpChg>
        <pc:grpChg chg="add del">
          <ac:chgData name="Jha, Aryan Ritwajeet" userId="2aad577e-539b-449b-83a6-8d411f484b4d" providerId="ADAL" clId="{49408841-B2F4-4D1B-91E9-399D964EDA3B}" dt="2023-07-12T01:04:31.538" v="8638" actId="26606"/>
          <ac:grpSpMkLst>
            <pc:docMk/>
            <pc:sldMk cId="1083868590" sldId="336"/>
            <ac:grpSpMk id="126" creationId="{D2BEE71A-353E-49B4-9F8D-D2E784E501D9}"/>
          </ac:grpSpMkLst>
        </pc:grpChg>
        <pc:grpChg chg="add del">
          <ac:chgData name="Jha, Aryan Ritwajeet" userId="2aad577e-539b-449b-83a6-8d411f484b4d" providerId="ADAL" clId="{49408841-B2F4-4D1B-91E9-399D964EDA3B}" dt="2023-07-12T01:04:31.538" v="8638" actId="26606"/>
          <ac:grpSpMkLst>
            <pc:docMk/>
            <pc:sldMk cId="1083868590" sldId="336"/>
            <ac:grpSpMk id="131" creationId="{43F5E015-E085-4624-B431-B42414448684}"/>
          </ac:grpSpMkLst>
        </pc:grpChg>
        <pc:grpChg chg="add del">
          <ac:chgData name="Jha, Aryan Ritwajeet" userId="2aad577e-539b-449b-83a6-8d411f484b4d" providerId="ADAL" clId="{49408841-B2F4-4D1B-91E9-399D964EDA3B}" dt="2023-07-12T01:04:33.601" v="8642" actId="26606"/>
          <ac:grpSpMkLst>
            <pc:docMk/>
            <pc:sldMk cId="1083868590" sldId="336"/>
            <ac:grpSpMk id="143" creationId="{D2BEE71A-353E-49B4-9F8D-D2E784E501D9}"/>
          </ac:grpSpMkLst>
        </pc:grpChg>
        <pc:grpChg chg="add del">
          <ac:chgData name="Jha, Aryan Ritwajeet" userId="2aad577e-539b-449b-83a6-8d411f484b4d" providerId="ADAL" clId="{49408841-B2F4-4D1B-91E9-399D964EDA3B}" dt="2023-07-12T01:04:33.601" v="8642" actId="26606"/>
          <ac:grpSpMkLst>
            <pc:docMk/>
            <pc:sldMk cId="1083868590" sldId="336"/>
            <ac:grpSpMk id="146" creationId="{43F5E015-E085-4624-B431-B42414448684}"/>
          </ac:grpSpMkLst>
        </pc:grpChg>
        <pc:grpChg chg="add del">
          <ac:chgData name="Jha, Aryan Ritwajeet" userId="2aad577e-539b-449b-83a6-8d411f484b4d" providerId="ADAL" clId="{49408841-B2F4-4D1B-91E9-399D964EDA3B}" dt="2023-07-12T01:05:11.331" v="8653" actId="26606"/>
          <ac:grpSpMkLst>
            <pc:docMk/>
            <pc:sldMk cId="1083868590" sldId="336"/>
            <ac:grpSpMk id="164" creationId="{A57D8C8E-634E-4E83-9657-225A4DFE47ED}"/>
          </ac:grpSpMkLst>
        </pc:grpChg>
        <pc:grpChg chg="add">
          <ac:chgData name="Jha, Aryan Ritwajeet" userId="2aad577e-539b-449b-83a6-8d411f484b4d" providerId="ADAL" clId="{49408841-B2F4-4D1B-91E9-399D964EDA3B}" dt="2023-07-12T01:06:02.251" v="8668" actId="26606"/>
          <ac:grpSpMkLst>
            <pc:docMk/>
            <pc:sldMk cId="1083868590" sldId="336"/>
            <ac:grpSpMk id="186" creationId="{AC0CA3C2-AD39-4633-9BE6-ABAF929E41B9}"/>
          </ac:grpSpMkLst>
        </pc:grpChg>
        <pc:grpChg chg="add">
          <ac:chgData name="Jha, Aryan Ritwajeet" userId="2aad577e-539b-449b-83a6-8d411f484b4d" providerId="ADAL" clId="{49408841-B2F4-4D1B-91E9-399D964EDA3B}" dt="2023-07-12T01:06:02.251" v="8668" actId="26606"/>
          <ac:grpSpMkLst>
            <pc:docMk/>
            <pc:sldMk cId="1083868590" sldId="336"/>
            <ac:grpSpMk id="190" creationId="{43F5E015-E085-4624-B431-B42414448684}"/>
          </ac:grpSpMkLst>
        </pc:grpChg>
        <pc:picChg chg="add del mod">
          <ac:chgData name="Jha, Aryan Ritwajeet" userId="2aad577e-539b-449b-83a6-8d411f484b4d" providerId="ADAL" clId="{49408841-B2F4-4D1B-91E9-399D964EDA3B}" dt="2023-07-12T18:25:38.124" v="8933" actId="478"/>
          <ac:picMkLst>
            <pc:docMk/>
            <pc:sldMk cId="1083868590" sldId="336"/>
            <ac:picMk id="5" creationId="{C970A066-59B3-CE87-61ED-4559DC895A91}"/>
          </ac:picMkLst>
        </pc:picChg>
        <pc:picChg chg="add mod ord">
          <ac:chgData name="Jha, Aryan Ritwajeet" userId="2aad577e-539b-449b-83a6-8d411f484b4d" providerId="ADAL" clId="{49408841-B2F4-4D1B-91E9-399D964EDA3B}" dt="2023-07-12T18:22:04.887" v="8689" actId="1076"/>
          <ac:picMkLst>
            <pc:docMk/>
            <pc:sldMk cId="1083868590" sldId="336"/>
            <ac:picMk id="6" creationId="{9B05648E-9AD3-C5AC-3357-803DD5C348BE}"/>
          </ac:picMkLst>
        </pc:picChg>
        <pc:picChg chg="add mod ord">
          <ac:chgData name="Jha, Aryan Ritwajeet" userId="2aad577e-539b-449b-83a6-8d411f484b4d" providerId="ADAL" clId="{49408841-B2F4-4D1B-91E9-399D964EDA3B}" dt="2023-07-12T18:25:33.837" v="8931" actId="1076"/>
          <ac:picMkLst>
            <pc:docMk/>
            <pc:sldMk cId="1083868590" sldId="336"/>
            <ac:picMk id="8" creationId="{B298E378-0A4E-4CA1-D37F-4A80A0A9C554}"/>
          </ac:picMkLst>
        </pc:picChg>
        <pc:picChg chg="add del mod ord">
          <ac:chgData name="Jha, Aryan Ritwajeet" userId="2aad577e-539b-449b-83a6-8d411f484b4d" providerId="ADAL" clId="{49408841-B2F4-4D1B-91E9-399D964EDA3B}" dt="2023-07-12T00:50:30.727" v="8588" actId="478"/>
          <ac:picMkLst>
            <pc:docMk/>
            <pc:sldMk cId="1083868590" sldId="336"/>
            <ac:picMk id="10" creationId="{070B3C8B-ADFF-AE45-2FFE-D270578C701E}"/>
          </ac:picMkLst>
        </pc:picChg>
        <pc:picChg chg="add mod">
          <ac:chgData name="Jha, Aryan Ritwajeet" userId="2aad577e-539b-449b-83a6-8d411f484b4d" providerId="ADAL" clId="{49408841-B2F4-4D1B-91E9-399D964EDA3B}" dt="2023-07-12T18:26:06.384" v="8939" actId="1582"/>
          <ac:picMkLst>
            <pc:docMk/>
            <pc:sldMk cId="1083868590" sldId="336"/>
            <ac:picMk id="12" creationId="{0BE72FA5-3147-4C72-D8DD-1B39DD0B1115}"/>
          </ac:picMkLst>
        </pc:picChg>
        <pc:picChg chg="add del mod">
          <ac:chgData name="Jha, Aryan Ritwajeet" userId="2aad577e-539b-449b-83a6-8d411f484b4d" providerId="ADAL" clId="{49408841-B2F4-4D1B-91E9-399D964EDA3B}" dt="2023-07-12T01:04:24.236" v="8632" actId="478"/>
          <ac:picMkLst>
            <pc:docMk/>
            <pc:sldMk cId="1083868590" sldId="336"/>
            <ac:picMk id="14" creationId="{9A036756-CE88-F461-DBFF-E84CC43EBB56}"/>
          </ac:picMkLst>
        </pc:picChg>
        <pc:picChg chg="add del mod">
          <ac:chgData name="Jha, Aryan Ritwajeet" userId="2aad577e-539b-449b-83a6-8d411f484b4d" providerId="ADAL" clId="{49408841-B2F4-4D1B-91E9-399D964EDA3B}" dt="2023-07-12T18:25:38.124" v="8933" actId="478"/>
          <ac:picMkLst>
            <pc:docMk/>
            <pc:sldMk cId="1083868590" sldId="336"/>
            <ac:picMk id="39" creationId="{424A1655-5825-E1F1-479E-9BEB3A1197AD}"/>
          </ac:picMkLst>
        </pc:picChg>
        <pc:cxnChg chg="add del">
          <ac:chgData name="Jha, Aryan Ritwajeet" userId="2aad577e-539b-449b-83a6-8d411f484b4d" providerId="ADAL" clId="{49408841-B2F4-4D1B-91E9-399D964EDA3B}" dt="2023-07-12T18:25:23.524" v="8930" actId="11529"/>
          <ac:cxnSpMkLst>
            <pc:docMk/>
            <pc:sldMk cId="1083868590" sldId="336"/>
            <ac:cxnSpMk id="10" creationId="{0AF22317-3762-E12A-6427-B20E5E1C961C}"/>
          </ac:cxnSpMkLst>
        </pc:cxnChg>
        <pc:cxnChg chg="add mod">
          <ac:chgData name="Jha, Aryan Ritwajeet" userId="2aad577e-539b-449b-83a6-8d411f484b4d" providerId="ADAL" clId="{49408841-B2F4-4D1B-91E9-399D964EDA3B}" dt="2023-07-12T18:51:06.151" v="9526" actId="14100"/>
          <ac:cxnSpMkLst>
            <pc:docMk/>
            <pc:sldMk cId="1083868590" sldId="336"/>
            <ac:cxnSpMk id="14" creationId="{0E08B451-382C-4063-5D28-4B263801F45C}"/>
          </ac:cxnSpMkLst>
        </pc:cxnChg>
        <pc:cxnChg chg="add">
          <ac:chgData name="Jha, Aryan Ritwajeet" userId="2aad577e-539b-449b-83a6-8d411f484b4d" providerId="ADAL" clId="{49408841-B2F4-4D1B-91E9-399D964EDA3B}" dt="2023-07-12T18:29:06.267" v="8972" actId="11529"/>
          <ac:cxnSpMkLst>
            <pc:docMk/>
            <pc:sldMk cId="1083868590" sldId="336"/>
            <ac:cxnSpMk id="16" creationId="{119A7CEC-FFD1-4794-69DB-E1B53A7C33D8}"/>
          </ac:cxnSpMkLst>
        </pc:cxnChg>
        <pc:cxnChg chg="add mod">
          <ac:chgData name="Jha, Aryan Ritwajeet" userId="2aad577e-539b-449b-83a6-8d411f484b4d" providerId="ADAL" clId="{49408841-B2F4-4D1B-91E9-399D964EDA3B}" dt="2023-07-12T18:30:22.575" v="9037" actId="571"/>
          <ac:cxnSpMkLst>
            <pc:docMk/>
            <pc:sldMk cId="1083868590" sldId="336"/>
            <ac:cxnSpMk id="18" creationId="{F5F12B36-1BDB-E5FA-B70E-64F7732B3265}"/>
          </ac:cxnSpMkLst>
        </pc:cxnChg>
      </pc:sldChg>
      <pc:sldChg chg="addSp modSp add mod">
        <pc:chgData name="Jha, Aryan Ritwajeet" userId="2aad577e-539b-449b-83a6-8d411f484b4d" providerId="ADAL" clId="{49408841-B2F4-4D1B-91E9-399D964EDA3B}" dt="2023-07-12T18:51:16.487" v="9527" actId="14100"/>
        <pc:sldMkLst>
          <pc:docMk/>
          <pc:sldMk cId="1771449399" sldId="337"/>
        </pc:sldMkLst>
        <pc:spChg chg="add mod">
          <ac:chgData name="Jha, Aryan Ritwajeet" userId="2aad577e-539b-449b-83a6-8d411f484b4d" providerId="ADAL" clId="{49408841-B2F4-4D1B-91E9-399D964EDA3B}" dt="2023-07-12T18:34:05.815" v="9052" actId="17032"/>
          <ac:spMkLst>
            <pc:docMk/>
            <pc:sldMk cId="1771449399" sldId="337"/>
            <ac:spMk id="3" creationId="{43916D85-0AF8-C58F-4E85-E1E6D85D847B}"/>
          </ac:spMkLst>
        </pc:spChg>
        <pc:spChg chg="add mod">
          <ac:chgData name="Jha, Aryan Ritwajeet" userId="2aad577e-539b-449b-83a6-8d411f484b4d" providerId="ADAL" clId="{49408841-B2F4-4D1B-91E9-399D964EDA3B}" dt="2023-07-12T18:34:22.064" v="9054" actId="17032"/>
          <ac:spMkLst>
            <pc:docMk/>
            <pc:sldMk cId="1771449399" sldId="337"/>
            <ac:spMk id="5" creationId="{22A19CC3-0652-AC30-7759-18AB10239862}"/>
          </ac:spMkLst>
        </pc:spChg>
        <pc:spChg chg="add mod">
          <ac:chgData name="Jha, Aryan Ritwajeet" userId="2aad577e-539b-449b-83a6-8d411f484b4d" providerId="ADAL" clId="{49408841-B2F4-4D1B-91E9-399D964EDA3B}" dt="2023-07-12T18:34:35.114" v="9056" actId="17032"/>
          <ac:spMkLst>
            <pc:docMk/>
            <pc:sldMk cId="1771449399" sldId="337"/>
            <ac:spMk id="9" creationId="{80063A6D-0A98-A86B-E592-4911FD30688C}"/>
          </ac:spMkLst>
        </pc:spChg>
        <pc:spChg chg="add mod">
          <ac:chgData name="Jha, Aryan Ritwajeet" userId="2aad577e-539b-449b-83a6-8d411f484b4d" providerId="ADAL" clId="{49408841-B2F4-4D1B-91E9-399D964EDA3B}" dt="2023-07-12T18:35:42.394" v="9060" actId="17032"/>
          <ac:spMkLst>
            <pc:docMk/>
            <pc:sldMk cId="1771449399" sldId="337"/>
            <ac:spMk id="10" creationId="{9A043C0B-0CFA-5172-87B7-14E56545F31B}"/>
          </ac:spMkLst>
        </pc:spChg>
        <pc:spChg chg="add mod">
          <ac:chgData name="Jha, Aryan Ritwajeet" userId="2aad577e-539b-449b-83a6-8d411f484b4d" providerId="ADAL" clId="{49408841-B2F4-4D1B-91E9-399D964EDA3B}" dt="2023-07-12T18:35:59.285" v="9062" actId="17032"/>
          <ac:spMkLst>
            <pc:docMk/>
            <pc:sldMk cId="1771449399" sldId="337"/>
            <ac:spMk id="11" creationId="{BAB5B2FD-100B-8A8D-DB68-87E3BC01F140}"/>
          </ac:spMkLst>
        </pc:spChg>
        <pc:picChg chg="mod">
          <ac:chgData name="Jha, Aryan Ritwajeet" userId="2aad577e-539b-449b-83a6-8d411f484b4d" providerId="ADAL" clId="{49408841-B2F4-4D1B-91E9-399D964EDA3B}" dt="2023-07-12T18:32:52.264" v="9044" actId="1076"/>
          <ac:picMkLst>
            <pc:docMk/>
            <pc:sldMk cId="1771449399" sldId="337"/>
            <ac:picMk id="12" creationId="{0BE72FA5-3147-4C72-D8DD-1B39DD0B1115}"/>
          </ac:picMkLst>
        </pc:picChg>
        <pc:cxnChg chg="mod">
          <ac:chgData name="Jha, Aryan Ritwajeet" userId="2aad577e-539b-449b-83a6-8d411f484b4d" providerId="ADAL" clId="{49408841-B2F4-4D1B-91E9-399D964EDA3B}" dt="2023-07-12T18:51:16.487" v="9527" actId="14100"/>
          <ac:cxnSpMkLst>
            <pc:docMk/>
            <pc:sldMk cId="1771449399" sldId="337"/>
            <ac:cxnSpMk id="14" creationId="{0E08B451-382C-4063-5D28-4B263801F45C}"/>
          </ac:cxnSpMkLst>
        </pc:cxnChg>
        <pc:cxnChg chg="mod">
          <ac:chgData name="Jha, Aryan Ritwajeet" userId="2aad577e-539b-449b-83a6-8d411f484b4d" providerId="ADAL" clId="{49408841-B2F4-4D1B-91E9-399D964EDA3B}" dt="2023-07-12T18:35:10.484" v="9058" actId="693"/>
          <ac:cxnSpMkLst>
            <pc:docMk/>
            <pc:sldMk cId="1771449399" sldId="337"/>
            <ac:cxnSpMk id="16" creationId="{119A7CEC-FFD1-4794-69DB-E1B53A7C33D8}"/>
          </ac:cxnSpMkLst>
        </pc:cxnChg>
      </pc:sldChg>
      <pc:sldChg chg="addSp delSp modSp add mod">
        <pc:chgData name="Jha, Aryan Ritwajeet" userId="2aad577e-539b-449b-83a6-8d411f484b4d" providerId="ADAL" clId="{49408841-B2F4-4D1B-91E9-399D964EDA3B}" dt="2023-07-12T20:33:00.419" v="12025" actId="1582"/>
        <pc:sldMkLst>
          <pc:docMk/>
          <pc:sldMk cId="4236874696" sldId="338"/>
        </pc:sldMkLst>
        <pc:spChg chg="del">
          <ac:chgData name="Jha, Aryan Ritwajeet" userId="2aad577e-539b-449b-83a6-8d411f484b4d" providerId="ADAL" clId="{49408841-B2F4-4D1B-91E9-399D964EDA3B}" dt="2023-07-12T18:36:24.924" v="9064" actId="478"/>
          <ac:spMkLst>
            <pc:docMk/>
            <pc:sldMk cId="4236874696" sldId="338"/>
            <ac:spMk id="7" creationId="{A3709D2A-1B2C-3434-1A4F-CEA4FF0D00BA}"/>
          </ac:spMkLst>
        </pc:spChg>
        <pc:spChg chg="mod">
          <ac:chgData name="Jha, Aryan Ritwajeet" userId="2aad577e-539b-449b-83a6-8d411f484b4d" providerId="ADAL" clId="{49408841-B2F4-4D1B-91E9-399D964EDA3B}" dt="2023-07-12T18:43:33.785" v="9513" actId="20577"/>
          <ac:spMkLst>
            <pc:docMk/>
            <pc:sldMk cId="4236874696" sldId="338"/>
            <ac:spMk id="17" creationId="{7D19F705-099D-DDF1-D71C-2E376A256AFD}"/>
          </ac:spMkLst>
        </pc:spChg>
        <pc:spChg chg="add mod">
          <ac:chgData name="Jha, Aryan Ritwajeet" userId="2aad577e-539b-449b-83a6-8d411f484b4d" providerId="ADAL" clId="{49408841-B2F4-4D1B-91E9-399D964EDA3B}" dt="2023-07-12T18:51:59.633" v="9572" actId="20577"/>
          <ac:spMkLst>
            <pc:docMk/>
            <pc:sldMk cId="4236874696" sldId="338"/>
            <ac:spMk id="21" creationId="{0A56B57E-CFBF-2101-5CA6-4828E92F1F8C}"/>
          </ac:spMkLst>
        </pc:spChg>
        <pc:spChg chg="add mod">
          <ac:chgData name="Jha, Aryan Ritwajeet" userId="2aad577e-539b-449b-83a6-8d411f484b4d" providerId="ADAL" clId="{49408841-B2F4-4D1B-91E9-399D964EDA3B}" dt="2023-07-12T19:32:11.857" v="10443" actId="20577"/>
          <ac:spMkLst>
            <pc:docMk/>
            <pc:sldMk cId="4236874696" sldId="338"/>
            <ac:spMk id="23" creationId="{9051DA40-62E1-F49F-E84D-FC7A9F5777C5}"/>
          </ac:spMkLst>
        </pc:spChg>
        <pc:picChg chg="mod">
          <ac:chgData name="Jha, Aryan Ritwajeet" userId="2aad577e-539b-449b-83a6-8d411f484b4d" providerId="ADAL" clId="{49408841-B2F4-4D1B-91E9-399D964EDA3B}" dt="2023-07-12T20:32:51.450" v="12022" actId="1076"/>
          <ac:picMkLst>
            <pc:docMk/>
            <pc:sldMk cId="4236874696" sldId="338"/>
            <ac:picMk id="8" creationId="{B298E378-0A4E-4CA1-D37F-4A80A0A9C554}"/>
          </ac:picMkLst>
        </pc:picChg>
        <pc:picChg chg="add mod">
          <ac:chgData name="Jha, Aryan Ritwajeet" userId="2aad577e-539b-449b-83a6-8d411f484b4d" providerId="ADAL" clId="{49408841-B2F4-4D1B-91E9-399D964EDA3B}" dt="2023-07-12T20:33:00.419" v="12025" actId="1582"/>
          <ac:picMkLst>
            <pc:docMk/>
            <pc:sldMk cId="4236874696" sldId="338"/>
            <ac:picMk id="27" creationId="{6004C8CF-A01E-D059-A823-833FE2E34C76}"/>
          </ac:picMkLst>
        </pc:picChg>
        <pc:cxnChg chg="mod">
          <ac:chgData name="Jha, Aryan Ritwajeet" userId="2aad577e-539b-449b-83a6-8d411f484b4d" providerId="ADAL" clId="{49408841-B2F4-4D1B-91E9-399D964EDA3B}" dt="2023-07-12T18:37:11.419" v="9132" actId="20577"/>
          <ac:cxnSpMkLst>
            <pc:docMk/>
            <pc:sldMk cId="4236874696" sldId="338"/>
            <ac:cxnSpMk id="14" creationId="{0E08B451-382C-4063-5D28-4B263801F45C}"/>
          </ac:cxnSpMkLst>
        </pc:cxnChg>
        <pc:cxnChg chg="mod">
          <ac:chgData name="Jha, Aryan Ritwajeet" userId="2aad577e-539b-449b-83a6-8d411f484b4d" providerId="ADAL" clId="{49408841-B2F4-4D1B-91E9-399D964EDA3B}" dt="2023-07-12T18:38:08.265" v="9182" actId="1076"/>
          <ac:cxnSpMkLst>
            <pc:docMk/>
            <pc:sldMk cId="4236874696" sldId="338"/>
            <ac:cxnSpMk id="16" creationId="{119A7CEC-FFD1-4794-69DB-E1B53A7C33D8}"/>
          </ac:cxnSpMkLst>
        </pc:cxnChg>
        <pc:cxnChg chg="add mod">
          <ac:chgData name="Jha, Aryan Ritwajeet" userId="2aad577e-539b-449b-83a6-8d411f484b4d" providerId="ADAL" clId="{49408841-B2F4-4D1B-91E9-399D964EDA3B}" dt="2023-07-12T18:37:34.558" v="9179" actId="14100"/>
          <ac:cxnSpMkLst>
            <pc:docMk/>
            <pc:sldMk cId="4236874696" sldId="338"/>
            <ac:cxnSpMk id="18" creationId="{43443043-FF2D-5A4C-1A5C-2A3B5429B5D8}"/>
          </ac:cxnSpMkLst>
        </pc:cxnChg>
        <pc:cxnChg chg="add mod">
          <ac:chgData name="Jha, Aryan Ritwajeet" userId="2aad577e-539b-449b-83a6-8d411f484b4d" providerId="ADAL" clId="{49408841-B2F4-4D1B-91E9-399D964EDA3B}" dt="2023-07-12T20:32:53.880" v="12023" actId="14100"/>
          <ac:cxnSpMkLst>
            <pc:docMk/>
            <pc:sldMk cId="4236874696" sldId="338"/>
            <ac:cxnSpMk id="22" creationId="{D5C4B80D-EA20-361F-BEBD-3EDB7639C621}"/>
          </ac:cxnSpMkLst>
        </pc:cxnChg>
      </pc:sldChg>
      <pc:sldChg chg="delSp modSp add mod">
        <pc:chgData name="Jha, Aryan Ritwajeet" userId="2aad577e-539b-449b-83a6-8d411f484b4d" providerId="ADAL" clId="{49408841-B2F4-4D1B-91E9-399D964EDA3B}" dt="2023-07-12T18:42:19.805" v="9485" actId="1076"/>
        <pc:sldMkLst>
          <pc:docMk/>
          <pc:sldMk cId="2152296590" sldId="339"/>
        </pc:sldMkLst>
        <pc:spChg chg="del">
          <ac:chgData name="Jha, Aryan Ritwajeet" userId="2aad577e-539b-449b-83a6-8d411f484b4d" providerId="ADAL" clId="{49408841-B2F4-4D1B-91E9-399D964EDA3B}" dt="2023-07-12T18:41:13.661" v="9483" actId="478"/>
          <ac:spMkLst>
            <pc:docMk/>
            <pc:sldMk cId="2152296590" sldId="339"/>
            <ac:spMk id="25" creationId="{1A57F294-7580-E8B9-8064-D8070CE825A5}"/>
          </ac:spMkLst>
        </pc:spChg>
        <pc:spChg chg="del">
          <ac:chgData name="Jha, Aryan Ritwajeet" userId="2aad577e-539b-449b-83a6-8d411f484b4d" providerId="ADAL" clId="{49408841-B2F4-4D1B-91E9-399D964EDA3B}" dt="2023-07-12T18:41:13.661" v="9483" actId="478"/>
          <ac:spMkLst>
            <pc:docMk/>
            <pc:sldMk cId="2152296590" sldId="339"/>
            <ac:spMk id="26" creationId="{2B175FD5-A62E-C570-61F2-BC1FF7BCAAF8}"/>
          </ac:spMkLst>
        </pc:spChg>
        <pc:spChg chg="mod">
          <ac:chgData name="Jha, Aryan Ritwajeet" userId="2aad577e-539b-449b-83a6-8d411f484b4d" providerId="ADAL" clId="{49408841-B2F4-4D1B-91E9-399D964EDA3B}" dt="2023-07-12T18:41:04.605" v="9482" actId="113"/>
          <ac:spMkLst>
            <pc:docMk/>
            <pc:sldMk cId="2152296590" sldId="339"/>
            <ac:spMk id="32" creationId="{3D4C88DF-9C82-3CE8-8DBB-5D3BC012F956}"/>
          </ac:spMkLst>
        </pc:spChg>
        <pc:grpChg chg="mod">
          <ac:chgData name="Jha, Aryan Ritwajeet" userId="2aad577e-539b-449b-83a6-8d411f484b4d" providerId="ADAL" clId="{49408841-B2F4-4D1B-91E9-399D964EDA3B}" dt="2023-07-12T18:42:19.805" v="9485" actId="1076"/>
          <ac:grpSpMkLst>
            <pc:docMk/>
            <pc:sldMk cId="2152296590" sldId="339"/>
            <ac:grpSpMk id="12" creationId="{00080FB3-8F3E-85E6-6C64-7E5AF8580A58}"/>
          </ac:grpSpMkLst>
        </pc:grpChg>
        <pc:cxnChg chg="del mod">
          <ac:chgData name="Jha, Aryan Ritwajeet" userId="2aad577e-539b-449b-83a6-8d411f484b4d" providerId="ADAL" clId="{49408841-B2F4-4D1B-91E9-399D964EDA3B}" dt="2023-07-12T18:41:13.661" v="9483" actId="478"/>
          <ac:cxnSpMkLst>
            <pc:docMk/>
            <pc:sldMk cId="2152296590" sldId="339"/>
            <ac:cxnSpMk id="24" creationId="{EB3351FB-48C6-A234-0327-4F908757A172}"/>
          </ac:cxnSpMkLst>
        </pc:cxnChg>
        <pc:cxnChg chg="del">
          <ac:chgData name="Jha, Aryan Ritwajeet" userId="2aad577e-539b-449b-83a6-8d411f484b4d" providerId="ADAL" clId="{49408841-B2F4-4D1B-91E9-399D964EDA3B}" dt="2023-07-12T18:40:06.495" v="9348" actId="478"/>
          <ac:cxnSpMkLst>
            <pc:docMk/>
            <pc:sldMk cId="2152296590" sldId="339"/>
            <ac:cxnSpMk id="30" creationId="{03097A19-80AF-0DDF-C17B-171ECA733088}"/>
          </ac:cxnSpMkLst>
        </pc:cxnChg>
        <pc:cxnChg chg="del mod">
          <ac:chgData name="Jha, Aryan Ritwajeet" userId="2aad577e-539b-449b-83a6-8d411f484b4d" providerId="ADAL" clId="{49408841-B2F4-4D1B-91E9-399D964EDA3B}" dt="2023-07-12T18:40:06.495" v="9348" actId="478"/>
          <ac:cxnSpMkLst>
            <pc:docMk/>
            <pc:sldMk cId="2152296590" sldId="339"/>
            <ac:cxnSpMk id="36" creationId="{2BDEFCA6-257C-484A-0271-32609DD99FE3}"/>
          </ac:cxnSpMkLst>
        </pc:cxnChg>
        <pc:cxnChg chg="del mod">
          <ac:chgData name="Jha, Aryan Ritwajeet" userId="2aad577e-539b-449b-83a6-8d411f484b4d" providerId="ADAL" clId="{49408841-B2F4-4D1B-91E9-399D964EDA3B}" dt="2023-07-12T18:40:06.495" v="9348" actId="478"/>
          <ac:cxnSpMkLst>
            <pc:docMk/>
            <pc:sldMk cId="2152296590" sldId="339"/>
            <ac:cxnSpMk id="49" creationId="{47B37B12-7083-9253-EA29-143C026CAEEC}"/>
          </ac:cxnSpMkLst>
        </pc:cxnChg>
        <pc:cxnChg chg="del mod">
          <ac:chgData name="Jha, Aryan Ritwajeet" userId="2aad577e-539b-449b-83a6-8d411f484b4d" providerId="ADAL" clId="{49408841-B2F4-4D1B-91E9-399D964EDA3B}" dt="2023-07-12T18:40:06.495" v="9348" actId="478"/>
          <ac:cxnSpMkLst>
            <pc:docMk/>
            <pc:sldMk cId="2152296590" sldId="339"/>
            <ac:cxnSpMk id="56" creationId="{505CB10D-28B5-B80D-7280-76A996A7E29A}"/>
          </ac:cxnSpMkLst>
        </pc:cxnChg>
      </pc:sldChg>
      <pc:sldChg chg="addSp delSp modSp add mod">
        <pc:chgData name="Jha, Aryan Ritwajeet" userId="2aad577e-539b-449b-83a6-8d411f484b4d" providerId="ADAL" clId="{49408841-B2F4-4D1B-91E9-399D964EDA3B}" dt="2023-07-12T20:33:53.050" v="12031" actId="1076"/>
        <pc:sldMkLst>
          <pc:docMk/>
          <pc:sldMk cId="4132842835" sldId="340"/>
        </pc:sldMkLst>
        <pc:spChg chg="mod">
          <ac:chgData name="Jha, Aryan Ritwajeet" userId="2aad577e-539b-449b-83a6-8d411f484b4d" providerId="ADAL" clId="{49408841-B2F4-4D1B-91E9-399D964EDA3B}" dt="2023-07-12T19:23:41.589" v="10109" actId="13926"/>
          <ac:spMkLst>
            <pc:docMk/>
            <pc:sldMk cId="4132842835" sldId="340"/>
            <ac:spMk id="2" creationId="{177F810F-410D-C888-4B4A-087B3E00B399}"/>
          </ac:spMkLst>
        </pc:spChg>
        <pc:spChg chg="mod">
          <ac:chgData name="Jha, Aryan Ritwajeet" userId="2aad577e-539b-449b-83a6-8d411f484b4d" providerId="ADAL" clId="{49408841-B2F4-4D1B-91E9-399D964EDA3B}" dt="2023-07-12T19:29:16.140" v="10366" actId="13822"/>
          <ac:spMkLst>
            <pc:docMk/>
            <pc:sldMk cId="4132842835" sldId="340"/>
            <ac:spMk id="3" creationId="{43916D85-0AF8-C58F-4E85-E1E6D85D847B}"/>
          </ac:spMkLst>
        </pc:spChg>
        <pc:spChg chg="mod">
          <ac:chgData name="Jha, Aryan Ritwajeet" userId="2aad577e-539b-449b-83a6-8d411f484b4d" providerId="ADAL" clId="{49408841-B2F4-4D1B-91E9-399D964EDA3B}" dt="2023-07-12T19:23:49.827" v="10110" actId="207"/>
          <ac:spMkLst>
            <pc:docMk/>
            <pc:sldMk cId="4132842835" sldId="340"/>
            <ac:spMk id="4" creationId="{C1242663-B6E5-ABE3-9294-EB6B180ECF42}"/>
          </ac:spMkLst>
        </pc:spChg>
        <pc:spChg chg="mod">
          <ac:chgData name="Jha, Aryan Ritwajeet" userId="2aad577e-539b-449b-83a6-8d411f484b4d" providerId="ADAL" clId="{49408841-B2F4-4D1B-91E9-399D964EDA3B}" dt="2023-07-12T19:29:16.140" v="10366" actId="13822"/>
          <ac:spMkLst>
            <pc:docMk/>
            <pc:sldMk cId="4132842835" sldId="340"/>
            <ac:spMk id="5" creationId="{22A19CC3-0652-AC30-7759-18AB10239862}"/>
          </ac:spMkLst>
        </pc:spChg>
        <pc:spChg chg="add mod">
          <ac:chgData name="Jha, Aryan Ritwajeet" userId="2aad577e-539b-449b-83a6-8d411f484b4d" providerId="ADAL" clId="{49408841-B2F4-4D1B-91E9-399D964EDA3B}" dt="2023-07-12T19:23:52.293" v="10111" actId="207"/>
          <ac:spMkLst>
            <pc:docMk/>
            <pc:sldMk cId="4132842835" sldId="340"/>
            <ac:spMk id="7" creationId="{20C051C3-0FC6-8E74-5EB8-37EF6E42EBE1}"/>
          </ac:spMkLst>
        </pc:spChg>
        <pc:spChg chg="mod">
          <ac:chgData name="Jha, Aryan Ritwajeet" userId="2aad577e-539b-449b-83a6-8d411f484b4d" providerId="ADAL" clId="{49408841-B2F4-4D1B-91E9-399D964EDA3B}" dt="2023-07-12T19:29:16.140" v="10366" actId="13822"/>
          <ac:spMkLst>
            <pc:docMk/>
            <pc:sldMk cId="4132842835" sldId="340"/>
            <ac:spMk id="9" creationId="{80063A6D-0A98-A86B-E592-4911FD30688C}"/>
          </ac:spMkLst>
        </pc:spChg>
        <pc:spChg chg="del mod">
          <ac:chgData name="Jha, Aryan Ritwajeet" userId="2aad577e-539b-449b-83a6-8d411f484b4d" providerId="ADAL" clId="{49408841-B2F4-4D1B-91E9-399D964EDA3B}" dt="2023-07-12T19:29:41.737" v="10368" actId="478"/>
          <ac:spMkLst>
            <pc:docMk/>
            <pc:sldMk cId="4132842835" sldId="340"/>
            <ac:spMk id="11" creationId="{BAB5B2FD-100B-8A8D-DB68-87E3BC01F140}"/>
          </ac:spMkLst>
        </pc:spChg>
        <pc:spChg chg="add mod">
          <ac:chgData name="Jha, Aryan Ritwajeet" userId="2aad577e-539b-449b-83a6-8d411f484b4d" providerId="ADAL" clId="{49408841-B2F4-4D1B-91E9-399D964EDA3B}" dt="2023-07-12T19:25:26.384" v="10317" actId="1076"/>
          <ac:spMkLst>
            <pc:docMk/>
            <pc:sldMk cId="4132842835" sldId="340"/>
            <ac:spMk id="13" creationId="{2AFC21BD-783A-191C-390C-F3FF81A2B709}"/>
          </ac:spMkLst>
        </pc:spChg>
        <pc:spChg chg="add mod">
          <ac:chgData name="Jha, Aryan Ritwajeet" userId="2aad577e-539b-449b-83a6-8d411f484b4d" providerId="ADAL" clId="{49408841-B2F4-4D1B-91E9-399D964EDA3B}" dt="2023-07-12T19:25:23.674" v="10316" actId="1076"/>
          <ac:spMkLst>
            <pc:docMk/>
            <pc:sldMk cId="4132842835" sldId="340"/>
            <ac:spMk id="15" creationId="{F1635F72-A263-7E13-2571-60C2C7AE6D3E}"/>
          </ac:spMkLst>
        </pc:spChg>
        <pc:spChg chg="del">
          <ac:chgData name="Jha, Aryan Ritwajeet" userId="2aad577e-539b-449b-83a6-8d411f484b4d" providerId="ADAL" clId="{49408841-B2F4-4D1B-91E9-399D964EDA3B}" dt="2023-07-12T18:44:35.685" v="9516" actId="478"/>
          <ac:spMkLst>
            <pc:docMk/>
            <pc:sldMk cId="4132842835" sldId="340"/>
            <ac:spMk id="17" creationId="{7D19F705-099D-DDF1-D71C-2E376A256AFD}"/>
          </ac:spMkLst>
        </pc:spChg>
        <pc:spChg chg="add mod">
          <ac:chgData name="Jha, Aryan Ritwajeet" userId="2aad577e-539b-449b-83a6-8d411f484b4d" providerId="ADAL" clId="{49408841-B2F4-4D1B-91E9-399D964EDA3B}" dt="2023-07-12T19:29:56.927" v="10371" actId="1076"/>
          <ac:spMkLst>
            <pc:docMk/>
            <pc:sldMk cId="4132842835" sldId="340"/>
            <ac:spMk id="19" creationId="{DEB3CEF0-C77A-F70A-BD60-3805DA29BD4A}"/>
          </ac:spMkLst>
        </pc:spChg>
        <pc:spChg chg="del">
          <ac:chgData name="Jha, Aryan Ritwajeet" userId="2aad577e-539b-449b-83a6-8d411f484b4d" providerId="ADAL" clId="{49408841-B2F4-4D1B-91E9-399D964EDA3B}" dt="2023-07-12T18:44:35.685" v="9516" actId="478"/>
          <ac:spMkLst>
            <pc:docMk/>
            <pc:sldMk cId="4132842835" sldId="340"/>
            <ac:spMk id="21" creationId="{0A56B57E-CFBF-2101-5CA6-4828E92F1F8C}"/>
          </ac:spMkLst>
        </pc:spChg>
        <pc:picChg chg="mod">
          <ac:chgData name="Jha, Aryan Ritwajeet" userId="2aad577e-539b-449b-83a6-8d411f484b4d" providerId="ADAL" clId="{49408841-B2F4-4D1B-91E9-399D964EDA3B}" dt="2023-07-12T20:33:44.750" v="12029" actId="1076"/>
          <ac:picMkLst>
            <pc:docMk/>
            <pc:sldMk cId="4132842835" sldId="340"/>
            <ac:picMk id="8" creationId="{B298E378-0A4E-4CA1-D37F-4A80A0A9C554}"/>
          </ac:picMkLst>
        </pc:picChg>
        <pc:picChg chg="mod modCrop">
          <ac:chgData name="Jha, Aryan Ritwajeet" userId="2aad577e-539b-449b-83a6-8d411f484b4d" providerId="ADAL" clId="{49408841-B2F4-4D1B-91E9-399D964EDA3B}" dt="2023-07-12T19:29:32.817" v="10367" actId="732"/>
          <ac:picMkLst>
            <pc:docMk/>
            <pc:sldMk cId="4132842835" sldId="340"/>
            <ac:picMk id="12" creationId="{0BE72FA5-3147-4C72-D8DD-1B39DD0B1115}"/>
          </ac:picMkLst>
        </pc:picChg>
        <pc:picChg chg="add mod">
          <ac:chgData name="Jha, Aryan Ritwajeet" userId="2aad577e-539b-449b-83a6-8d411f484b4d" providerId="ADAL" clId="{49408841-B2F4-4D1B-91E9-399D964EDA3B}" dt="2023-07-12T20:33:53.050" v="12031" actId="1076"/>
          <ac:picMkLst>
            <pc:docMk/>
            <pc:sldMk cId="4132842835" sldId="340"/>
            <ac:picMk id="23" creationId="{80963598-382B-8A5F-D1DB-6D71C4619C98}"/>
          </ac:picMkLst>
        </pc:picChg>
        <pc:cxnChg chg="del mod">
          <ac:chgData name="Jha, Aryan Ritwajeet" userId="2aad577e-539b-449b-83a6-8d411f484b4d" providerId="ADAL" clId="{49408841-B2F4-4D1B-91E9-399D964EDA3B}" dt="2023-07-12T18:44:35.685" v="9516" actId="478"/>
          <ac:cxnSpMkLst>
            <pc:docMk/>
            <pc:sldMk cId="4132842835" sldId="340"/>
            <ac:cxnSpMk id="14" creationId="{0E08B451-382C-4063-5D28-4B263801F45C}"/>
          </ac:cxnSpMkLst>
        </pc:cxnChg>
        <pc:cxnChg chg="del">
          <ac:chgData name="Jha, Aryan Ritwajeet" userId="2aad577e-539b-449b-83a6-8d411f484b4d" providerId="ADAL" clId="{49408841-B2F4-4D1B-91E9-399D964EDA3B}" dt="2023-07-12T18:44:35.685" v="9516" actId="478"/>
          <ac:cxnSpMkLst>
            <pc:docMk/>
            <pc:sldMk cId="4132842835" sldId="340"/>
            <ac:cxnSpMk id="16" creationId="{119A7CEC-FFD1-4794-69DB-E1B53A7C33D8}"/>
          </ac:cxnSpMkLst>
        </pc:cxnChg>
        <pc:cxnChg chg="del">
          <ac:chgData name="Jha, Aryan Ritwajeet" userId="2aad577e-539b-449b-83a6-8d411f484b4d" providerId="ADAL" clId="{49408841-B2F4-4D1B-91E9-399D964EDA3B}" dt="2023-07-12T18:44:35.685" v="9516" actId="478"/>
          <ac:cxnSpMkLst>
            <pc:docMk/>
            <pc:sldMk cId="4132842835" sldId="340"/>
            <ac:cxnSpMk id="18" creationId="{43443043-FF2D-5A4C-1A5C-2A3B5429B5D8}"/>
          </ac:cxnSpMkLst>
        </pc:cxnChg>
        <pc:cxnChg chg="add del mod">
          <ac:chgData name="Jha, Aryan Ritwajeet" userId="2aad577e-539b-449b-83a6-8d411f484b4d" providerId="ADAL" clId="{49408841-B2F4-4D1B-91E9-399D964EDA3B}" dt="2023-07-12T19:29:44.019" v="10369" actId="478"/>
          <ac:cxnSpMkLst>
            <pc:docMk/>
            <pc:sldMk cId="4132842835" sldId="340"/>
            <ac:cxnSpMk id="22" creationId="{5329B95F-C4C3-8FFD-A6FD-8592D88CD8A9}"/>
          </ac:cxnSpMkLst>
        </pc:cxnChg>
      </pc:sldChg>
      <pc:sldChg chg="addSp delSp modSp new del mod">
        <pc:chgData name="Jha, Aryan Ritwajeet" userId="2aad577e-539b-449b-83a6-8d411f484b4d" providerId="ADAL" clId="{49408841-B2F4-4D1B-91E9-399D964EDA3B}" dt="2023-07-12T19:34:10.067" v="10444" actId="47"/>
        <pc:sldMkLst>
          <pc:docMk/>
          <pc:sldMk cId="535612697" sldId="341"/>
        </pc:sldMkLst>
        <pc:spChg chg="add del mod">
          <ac:chgData name="Jha, Aryan Ritwajeet" userId="2aad577e-539b-449b-83a6-8d411f484b4d" providerId="ADAL" clId="{49408841-B2F4-4D1B-91E9-399D964EDA3B}" dt="2023-07-12T18:46:15.925" v="9525"/>
          <ac:spMkLst>
            <pc:docMk/>
            <pc:sldMk cId="535612697" sldId="341"/>
            <ac:spMk id="2" creationId="{9C33C8BE-89C8-B07D-1FA1-AC75D61A8811}"/>
          </ac:spMkLst>
        </pc:spChg>
        <pc:spChg chg="add del mod">
          <ac:chgData name="Jha, Aryan Ritwajeet" userId="2aad577e-539b-449b-83a6-8d411f484b4d" providerId="ADAL" clId="{49408841-B2F4-4D1B-91E9-399D964EDA3B}" dt="2023-07-12T18:46:08.093" v="9523"/>
          <ac:spMkLst>
            <pc:docMk/>
            <pc:sldMk cId="535612697" sldId="341"/>
            <ac:spMk id="4" creationId="{29E3B1DE-61E9-B605-147E-5623F3BAC461}"/>
          </ac:spMkLst>
        </pc:spChg>
        <pc:spChg chg="add mod">
          <ac:chgData name="Jha, Aryan Ritwajeet" userId="2aad577e-539b-449b-83a6-8d411f484b4d" providerId="ADAL" clId="{49408841-B2F4-4D1B-91E9-399D964EDA3B}" dt="2023-07-12T18:46:10.095" v="9524"/>
          <ac:spMkLst>
            <pc:docMk/>
            <pc:sldMk cId="535612697" sldId="341"/>
            <ac:spMk id="5" creationId="{7FBA9B5E-1BBE-41F1-D66A-CA27CE5F4112}"/>
          </ac:spMkLst>
        </pc:spChg>
      </pc:sldChg>
      <pc:sldChg chg="addSp delSp modSp add mod">
        <pc:chgData name="Jha, Aryan Ritwajeet" userId="2aad577e-539b-449b-83a6-8d411f484b4d" providerId="ADAL" clId="{49408841-B2F4-4D1B-91E9-399D964EDA3B}" dt="2023-07-12T19:06:55.066" v="10017" actId="1076"/>
        <pc:sldMkLst>
          <pc:docMk/>
          <pc:sldMk cId="2205602770" sldId="342"/>
        </pc:sldMkLst>
        <pc:spChg chg="mod">
          <ac:chgData name="Jha, Aryan Ritwajeet" userId="2aad577e-539b-449b-83a6-8d411f484b4d" providerId="ADAL" clId="{49408841-B2F4-4D1B-91E9-399D964EDA3B}" dt="2023-07-12T19:04:35.996" v="9890" actId="20577"/>
          <ac:spMkLst>
            <pc:docMk/>
            <pc:sldMk cId="2205602770" sldId="342"/>
            <ac:spMk id="3" creationId="{64BE6767-30AA-41AB-8C0B-29F30741AF76}"/>
          </ac:spMkLst>
        </pc:spChg>
        <pc:grpChg chg="del">
          <ac:chgData name="Jha, Aryan Ritwajeet" userId="2aad577e-539b-449b-83a6-8d411f484b4d" providerId="ADAL" clId="{49408841-B2F4-4D1B-91E9-399D964EDA3B}" dt="2023-07-12T19:02:36.356" v="9575" actId="478"/>
          <ac:grpSpMkLst>
            <pc:docMk/>
            <pc:sldMk cId="2205602770" sldId="342"/>
            <ac:grpSpMk id="7" creationId="{DD17197B-09A9-8B24-6454-3EFD1F676E9A}"/>
          </ac:grpSpMkLst>
        </pc:grpChg>
        <pc:picChg chg="add mod">
          <ac:chgData name="Jha, Aryan Ritwajeet" userId="2aad577e-539b-449b-83a6-8d411f484b4d" providerId="ADAL" clId="{49408841-B2F4-4D1B-91E9-399D964EDA3B}" dt="2023-07-12T19:06:55.066" v="10017" actId="1076"/>
          <ac:picMkLst>
            <pc:docMk/>
            <pc:sldMk cId="2205602770" sldId="342"/>
            <ac:picMk id="8" creationId="{DF80B76E-63AE-9971-5F0E-6899704BAEB9}"/>
          </ac:picMkLst>
        </pc:picChg>
      </pc:sldChg>
      <pc:sldChg chg="modSp add mod">
        <pc:chgData name="Jha, Aryan Ritwajeet" userId="2aad577e-539b-449b-83a6-8d411f484b4d" providerId="ADAL" clId="{49408841-B2F4-4D1B-91E9-399D964EDA3B}" dt="2023-07-12T19:05:54.087" v="10015" actId="20577"/>
        <pc:sldMkLst>
          <pc:docMk/>
          <pc:sldMk cId="1398733612" sldId="343"/>
        </pc:sldMkLst>
        <pc:spChg chg="mod">
          <ac:chgData name="Jha, Aryan Ritwajeet" userId="2aad577e-539b-449b-83a6-8d411f484b4d" providerId="ADAL" clId="{49408841-B2F4-4D1B-91E9-399D964EDA3B}" dt="2023-07-12T19:05:54.087" v="10015" actId="20577"/>
          <ac:spMkLst>
            <pc:docMk/>
            <pc:sldMk cId="1398733612" sldId="343"/>
            <ac:spMk id="3" creationId="{64BE6767-30AA-41AB-8C0B-29F30741AF76}"/>
          </ac:spMkLst>
        </pc:spChg>
      </pc:sldChg>
      <pc:sldChg chg="add del">
        <pc:chgData name="Jha, Aryan Ritwajeet" userId="2aad577e-539b-449b-83a6-8d411f484b4d" providerId="ADAL" clId="{49408841-B2F4-4D1B-91E9-399D964EDA3B}" dt="2023-07-12T19:05:01.105" v="9892" actId="2890"/>
        <pc:sldMkLst>
          <pc:docMk/>
          <pc:sldMk cId="3846119845" sldId="343"/>
        </pc:sldMkLst>
      </pc:sldChg>
      <pc:sldChg chg="addSp delSp modSp add mod">
        <pc:chgData name="Jha, Aryan Ritwajeet" userId="2aad577e-539b-449b-83a6-8d411f484b4d" providerId="ADAL" clId="{49408841-B2F4-4D1B-91E9-399D964EDA3B}" dt="2023-07-12T19:08:05.696" v="10081" actId="20577"/>
        <pc:sldMkLst>
          <pc:docMk/>
          <pc:sldMk cId="3407011830" sldId="344"/>
        </pc:sldMkLst>
        <pc:spChg chg="mod">
          <ac:chgData name="Jha, Aryan Ritwajeet" userId="2aad577e-539b-449b-83a6-8d411f484b4d" providerId="ADAL" clId="{49408841-B2F4-4D1B-91E9-399D964EDA3B}" dt="2023-07-12T19:08:05.696" v="10081" actId="20577"/>
          <ac:spMkLst>
            <pc:docMk/>
            <pc:sldMk cId="3407011830" sldId="344"/>
            <ac:spMk id="3" creationId="{64BE6767-30AA-41AB-8C0B-29F30741AF76}"/>
          </ac:spMkLst>
        </pc:spChg>
        <pc:picChg chg="add mod">
          <ac:chgData name="Jha, Aryan Ritwajeet" userId="2aad577e-539b-449b-83a6-8d411f484b4d" providerId="ADAL" clId="{49408841-B2F4-4D1B-91E9-399D964EDA3B}" dt="2023-07-12T19:07:46.012" v="10031" actId="1076"/>
          <ac:picMkLst>
            <pc:docMk/>
            <pc:sldMk cId="3407011830" sldId="344"/>
            <ac:picMk id="5" creationId="{7D12C105-D2FF-2C98-EE21-E74EB6FB2A82}"/>
          </ac:picMkLst>
        </pc:picChg>
        <pc:picChg chg="del mod">
          <ac:chgData name="Jha, Aryan Ritwajeet" userId="2aad577e-539b-449b-83a6-8d411f484b4d" providerId="ADAL" clId="{49408841-B2F4-4D1B-91E9-399D964EDA3B}" dt="2023-07-12T19:07:44.976" v="10030" actId="478"/>
          <ac:picMkLst>
            <pc:docMk/>
            <pc:sldMk cId="3407011830" sldId="344"/>
            <ac:picMk id="8" creationId="{DF80B76E-63AE-9971-5F0E-6899704BAEB9}"/>
          </ac:picMkLst>
        </pc:picChg>
      </pc:sldChg>
      <pc:sldChg chg="addSp modSp add mod ord">
        <pc:chgData name="Jha, Aryan Ritwajeet" userId="2aad577e-539b-449b-83a6-8d411f484b4d" providerId="ADAL" clId="{49408841-B2F4-4D1B-91E9-399D964EDA3B}" dt="2023-07-12T20:33:23.670" v="12028" actId="1076"/>
        <pc:sldMkLst>
          <pc:docMk/>
          <pc:sldMk cId="966282477" sldId="345"/>
        </pc:sldMkLst>
        <pc:spChg chg="mod">
          <ac:chgData name="Jha, Aryan Ritwajeet" userId="2aad577e-539b-449b-83a6-8d411f484b4d" providerId="ADAL" clId="{49408841-B2F4-4D1B-91E9-399D964EDA3B}" dt="2023-07-12T19:23:04.977" v="10099" actId="207"/>
          <ac:spMkLst>
            <pc:docMk/>
            <pc:sldMk cId="966282477" sldId="345"/>
            <ac:spMk id="2" creationId="{177F810F-410D-C888-4B4A-087B3E00B399}"/>
          </ac:spMkLst>
        </pc:spChg>
        <pc:spChg chg="mod">
          <ac:chgData name="Jha, Aryan Ritwajeet" userId="2aad577e-539b-449b-83a6-8d411f484b4d" providerId="ADAL" clId="{49408841-B2F4-4D1B-91E9-399D964EDA3B}" dt="2023-07-12T19:23:06.059" v="10101" actId="207"/>
          <ac:spMkLst>
            <pc:docMk/>
            <pc:sldMk cId="966282477" sldId="345"/>
            <ac:spMk id="4" creationId="{C1242663-B6E5-ABE3-9294-EB6B180ECF42}"/>
          </ac:spMkLst>
        </pc:spChg>
        <pc:spChg chg="mod">
          <ac:chgData name="Jha, Aryan Ritwajeet" userId="2aad577e-539b-449b-83a6-8d411f484b4d" providerId="ADAL" clId="{49408841-B2F4-4D1B-91E9-399D964EDA3B}" dt="2023-07-12T19:23:05.467" v="10100" actId="207"/>
          <ac:spMkLst>
            <pc:docMk/>
            <pc:sldMk cId="966282477" sldId="345"/>
            <ac:spMk id="7" creationId="{20C051C3-0FC6-8E74-5EB8-37EF6E42EBE1}"/>
          </ac:spMkLst>
        </pc:spChg>
        <pc:picChg chg="mod">
          <ac:chgData name="Jha, Aryan Ritwajeet" userId="2aad577e-539b-449b-83a6-8d411f484b4d" providerId="ADAL" clId="{49408841-B2F4-4D1B-91E9-399D964EDA3B}" dt="2023-07-12T20:33:07.550" v="12026" actId="1076"/>
          <ac:picMkLst>
            <pc:docMk/>
            <pc:sldMk cId="966282477" sldId="345"/>
            <ac:picMk id="8" creationId="{B298E378-0A4E-4CA1-D37F-4A80A0A9C554}"/>
          </ac:picMkLst>
        </pc:picChg>
        <pc:picChg chg="add mod">
          <ac:chgData name="Jha, Aryan Ritwajeet" userId="2aad577e-539b-449b-83a6-8d411f484b4d" providerId="ADAL" clId="{49408841-B2F4-4D1B-91E9-399D964EDA3B}" dt="2023-07-12T20:33:23.670" v="12028" actId="1076"/>
          <ac:picMkLst>
            <pc:docMk/>
            <pc:sldMk cId="966282477" sldId="345"/>
            <ac:picMk id="13" creationId="{97D3160D-05B0-7D93-9B66-0BC16655D619}"/>
          </ac:picMkLst>
        </pc:picChg>
      </pc:sldChg>
      <pc:sldChg chg="addSp delSp modSp new mod setBg">
        <pc:chgData name="Jha, Aryan Ritwajeet" userId="2aad577e-539b-449b-83a6-8d411f484b4d" providerId="ADAL" clId="{49408841-B2F4-4D1B-91E9-399D964EDA3B}" dt="2023-07-12T20:00:56.148" v="11341" actId="1076"/>
        <pc:sldMkLst>
          <pc:docMk/>
          <pc:sldMk cId="2724178672" sldId="346"/>
        </pc:sldMkLst>
        <pc:spChg chg="mod">
          <ac:chgData name="Jha, Aryan Ritwajeet" userId="2aad577e-539b-449b-83a6-8d411f484b4d" providerId="ADAL" clId="{49408841-B2F4-4D1B-91E9-399D964EDA3B}" dt="2023-07-12T19:59:35.809" v="11290" actId="26606"/>
          <ac:spMkLst>
            <pc:docMk/>
            <pc:sldMk cId="2724178672" sldId="346"/>
            <ac:spMk id="2" creationId="{92C1016E-F1B9-F5AA-F214-21BF775DBFC1}"/>
          </ac:spMkLst>
        </pc:spChg>
        <pc:spChg chg="mod ord">
          <ac:chgData name="Jha, Aryan Ritwajeet" userId="2aad577e-539b-449b-83a6-8d411f484b4d" providerId="ADAL" clId="{49408841-B2F4-4D1B-91E9-399D964EDA3B}" dt="2023-07-12T20:00:40.748" v="11338" actId="27636"/>
          <ac:spMkLst>
            <pc:docMk/>
            <pc:sldMk cId="2724178672" sldId="346"/>
            <ac:spMk id="3" creationId="{372861BC-629A-EC3F-7E23-23703BB6AACA}"/>
          </ac:spMkLst>
        </pc:spChg>
        <pc:spChg chg="add mod">
          <ac:chgData name="Jha, Aryan Ritwajeet" userId="2aad577e-539b-449b-83a6-8d411f484b4d" providerId="ADAL" clId="{49408841-B2F4-4D1B-91E9-399D964EDA3B}" dt="2023-07-12T20:00:56.148" v="11341" actId="1076"/>
          <ac:spMkLst>
            <pc:docMk/>
            <pc:sldMk cId="2724178672" sldId="346"/>
            <ac:spMk id="6" creationId="{F7ACEA1C-CE4B-3603-12FD-45B2B6C8962A}"/>
          </ac:spMkLst>
        </pc:spChg>
        <pc:spChg chg="add del">
          <ac:chgData name="Jha, Aryan Ritwajeet" userId="2aad577e-539b-449b-83a6-8d411f484b4d" providerId="ADAL" clId="{49408841-B2F4-4D1B-91E9-399D964EDA3B}" dt="2023-07-12T19:58:52.205" v="11268" actId="26606"/>
          <ac:spMkLst>
            <pc:docMk/>
            <pc:sldMk cId="2724178672" sldId="346"/>
            <ac:spMk id="10" creationId="{D7A453D2-15D8-4403-815F-291FA16340D9}"/>
          </ac:spMkLst>
        </pc:spChg>
        <pc:spChg chg="add del">
          <ac:chgData name="Jha, Aryan Ritwajeet" userId="2aad577e-539b-449b-83a6-8d411f484b4d" providerId="ADAL" clId="{49408841-B2F4-4D1B-91E9-399D964EDA3B}" dt="2023-07-12T19:58:52.205" v="11268" actId="26606"/>
          <ac:spMkLst>
            <pc:docMk/>
            <pc:sldMk cId="2724178672" sldId="346"/>
            <ac:spMk id="12" creationId="{8161EA6B-09CA-445B-AB0D-8DF76FA92DEF}"/>
          </ac:spMkLst>
        </pc:spChg>
        <pc:spChg chg="add del">
          <ac:chgData name="Jha, Aryan Ritwajeet" userId="2aad577e-539b-449b-83a6-8d411f484b4d" providerId="ADAL" clId="{49408841-B2F4-4D1B-91E9-399D964EDA3B}" dt="2023-07-12T19:58:52.205" v="11268" actId="26606"/>
          <ac:spMkLst>
            <pc:docMk/>
            <pc:sldMk cId="2724178672" sldId="346"/>
            <ac:spMk id="22" creationId="{B8114C98-A349-4111-A123-E8EAB86ABE30}"/>
          </ac:spMkLst>
        </pc:spChg>
        <pc:spChg chg="add del">
          <ac:chgData name="Jha, Aryan Ritwajeet" userId="2aad577e-539b-449b-83a6-8d411f484b4d" providerId="ADAL" clId="{49408841-B2F4-4D1B-91E9-399D964EDA3B}" dt="2023-07-12T19:58:52.205" v="11268" actId="26606"/>
          <ac:spMkLst>
            <pc:docMk/>
            <pc:sldMk cId="2724178672" sldId="346"/>
            <ac:spMk id="30" creationId="{E2D3D3F2-ABBB-4453-B1C5-1BEBF7E4DD56}"/>
          </ac:spMkLst>
        </pc:spChg>
        <pc:spChg chg="add del">
          <ac:chgData name="Jha, Aryan Ritwajeet" userId="2aad577e-539b-449b-83a6-8d411f484b4d" providerId="ADAL" clId="{49408841-B2F4-4D1B-91E9-399D964EDA3B}" dt="2023-07-12T19:58:52.205" v="11268" actId="26606"/>
          <ac:spMkLst>
            <pc:docMk/>
            <pc:sldMk cId="2724178672" sldId="346"/>
            <ac:spMk id="44" creationId="{773AEA78-C03B-40B7-9D11-DC022119D577}"/>
          </ac:spMkLst>
        </pc:spChg>
        <pc:spChg chg="add del">
          <ac:chgData name="Jha, Aryan Ritwajeet" userId="2aad577e-539b-449b-83a6-8d411f484b4d" providerId="ADAL" clId="{49408841-B2F4-4D1B-91E9-399D964EDA3B}" dt="2023-07-12T19:58:53.678" v="11270" actId="26606"/>
          <ac:spMkLst>
            <pc:docMk/>
            <pc:sldMk cId="2724178672" sldId="346"/>
            <ac:spMk id="46" creationId="{2550BE34-C2B8-49B8-8519-67A8CAD51AE9}"/>
          </ac:spMkLst>
        </pc:spChg>
        <pc:spChg chg="add del">
          <ac:chgData name="Jha, Aryan Ritwajeet" userId="2aad577e-539b-449b-83a6-8d411f484b4d" providerId="ADAL" clId="{49408841-B2F4-4D1B-91E9-399D964EDA3B}" dt="2023-07-12T19:58:53.678" v="11270" actId="26606"/>
          <ac:spMkLst>
            <pc:docMk/>
            <pc:sldMk cId="2724178672" sldId="346"/>
            <ac:spMk id="47" creationId="{A7457DD9-5A45-400A-AB4B-4B4EDECA25F1}"/>
          </ac:spMkLst>
        </pc:spChg>
        <pc:spChg chg="add del">
          <ac:chgData name="Jha, Aryan Ritwajeet" userId="2aad577e-539b-449b-83a6-8d411f484b4d" providerId="ADAL" clId="{49408841-B2F4-4D1B-91E9-399D964EDA3B}" dt="2023-07-12T19:58:53.678" v="11270" actId="26606"/>
          <ac:spMkLst>
            <pc:docMk/>
            <pc:sldMk cId="2724178672" sldId="346"/>
            <ac:spMk id="48" creationId="{441CF7D6-A660-431A-B0BB-140A0D5556B6}"/>
          </ac:spMkLst>
        </pc:spChg>
        <pc:spChg chg="add del">
          <ac:chgData name="Jha, Aryan Ritwajeet" userId="2aad577e-539b-449b-83a6-8d411f484b4d" providerId="ADAL" clId="{49408841-B2F4-4D1B-91E9-399D964EDA3B}" dt="2023-07-12T19:58:53.678" v="11270" actId="26606"/>
          <ac:spMkLst>
            <pc:docMk/>
            <pc:sldMk cId="2724178672" sldId="346"/>
            <ac:spMk id="49" creationId="{0570A85B-3810-4F95-97B0-CBF4CCDB381C}"/>
          </ac:spMkLst>
        </pc:spChg>
        <pc:spChg chg="add del">
          <ac:chgData name="Jha, Aryan Ritwajeet" userId="2aad577e-539b-449b-83a6-8d411f484b4d" providerId="ADAL" clId="{49408841-B2F4-4D1B-91E9-399D964EDA3B}" dt="2023-07-12T19:58:55.099" v="11272" actId="26606"/>
          <ac:spMkLst>
            <pc:docMk/>
            <pc:sldMk cId="2724178672" sldId="346"/>
            <ac:spMk id="51" creationId="{D7A453D2-15D8-4403-815F-291FA16340D9}"/>
          </ac:spMkLst>
        </pc:spChg>
        <pc:spChg chg="add del">
          <ac:chgData name="Jha, Aryan Ritwajeet" userId="2aad577e-539b-449b-83a6-8d411f484b4d" providerId="ADAL" clId="{49408841-B2F4-4D1B-91E9-399D964EDA3B}" dt="2023-07-12T19:58:55.099" v="11272" actId="26606"/>
          <ac:spMkLst>
            <pc:docMk/>
            <pc:sldMk cId="2724178672" sldId="346"/>
            <ac:spMk id="52" creationId="{8161EA6B-09CA-445B-AB0D-8DF76FA92DEF}"/>
          </ac:spMkLst>
        </pc:spChg>
        <pc:spChg chg="add del">
          <ac:chgData name="Jha, Aryan Ritwajeet" userId="2aad577e-539b-449b-83a6-8d411f484b4d" providerId="ADAL" clId="{49408841-B2F4-4D1B-91E9-399D964EDA3B}" dt="2023-07-12T19:58:55.099" v="11272" actId="26606"/>
          <ac:spMkLst>
            <pc:docMk/>
            <pc:sldMk cId="2724178672" sldId="346"/>
            <ac:spMk id="54" creationId="{B8114C98-A349-4111-A123-E8EAB86ABE30}"/>
          </ac:spMkLst>
        </pc:spChg>
        <pc:spChg chg="add del">
          <ac:chgData name="Jha, Aryan Ritwajeet" userId="2aad577e-539b-449b-83a6-8d411f484b4d" providerId="ADAL" clId="{49408841-B2F4-4D1B-91E9-399D964EDA3B}" dt="2023-07-12T19:58:55.099" v="11272" actId="26606"/>
          <ac:spMkLst>
            <pc:docMk/>
            <pc:sldMk cId="2724178672" sldId="346"/>
            <ac:spMk id="56" creationId="{E2D3D3F2-ABBB-4453-B1C5-1BEBF7E4DD56}"/>
          </ac:spMkLst>
        </pc:spChg>
        <pc:spChg chg="add del">
          <ac:chgData name="Jha, Aryan Ritwajeet" userId="2aad577e-539b-449b-83a6-8d411f484b4d" providerId="ADAL" clId="{49408841-B2F4-4D1B-91E9-399D964EDA3B}" dt="2023-07-12T19:58:55.099" v="11272" actId="26606"/>
          <ac:spMkLst>
            <pc:docMk/>
            <pc:sldMk cId="2724178672" sldId="346"/>
            <ac:spMk id="59" creationId="{773AEA78-C03B-40B7-9D11-DC022119D577}"/>
          </ac:spMkLst>
        </pc:spChg>
        <pc:spChg chg="add del">
          <ac:chgData name="Jha, Aryan Ritwajeet" userId="2aad577e-539b-449b-83a6-8d411f484b4d" providerId="ADAL" clId="{49408841-B2F4-4D1B-91E9-399D964EDA3B}" dt="2023-07-12T19:58:56.348" v="11274" actId="26606"/>
          <ac:spMkLst>
            <pc:docMk/>
            <pc:sldMk cId="2724178672" sldId="346"/>
            <ac:spMk id="61" creationId="{2596F992-698C-48C0-9D89-70DA4CE927EF}"/>
          </ac:spMkLst>
        </pc:spChg>
        <pc:spChg chg="add del">
          <ac:chgData name="Jha, Aryan Ritwajeet" userId="2aad577e-539b-449b-83a6-8d411f484b4d" providerId="ADAL" clId="{49408841-B2F4-4D1B-91E9-399D964EDA3B}" dt="2023-07-12T19:58:56.348" v="11274" actId="26606"/>
          <ac:spMkLst>
            <pc:docMk/>
            <pc:sldMk cId="2724178672" sldId="346"/>
            <ac:spMk id="62" creationId="{E7BFF8DC-0AE7-4AD2-9B28-2E5F26D62C30}"/>
          </ac:spMkLst>
        </pc:spChg>
        <pc:spChg chg="add del">
          <ac:chgData name="Jha, Aryan Ritwajeet" userId="2aad577e-539b-449b-83a6-8d411f484b4d" providerId="ADAL" clId="{49408841-B2F4-4D1B-91E9-399D964EDA3B}" dt="2023-07-12T19:58:56.348" v="11274" actId="26606"/>
          <ac:spMkLst>
            <pc:docMk/>
            <pc:sldMk cId="2724178672" sldId="346"/>
            <ac:spMk id="63" creationId="{7E0162AD-C6E5-4BF8-A453-76ADB36877D3}"/>
          </ac:spMkLst>
        </pc:spChg>
        <pc:spChg chg="add del">
          <ac:chgData name="Jha, Aryan Ritwajeet" userId="2aad577e-539b-449b-83a6-8d411f484b4d" providerId="ADAL" clId="{49408841-B2F4-4D1B-91E9-399D964EDA3B}" dt="2023-07-12T19:58:58.661" v="11276" actId="26606"/>
          <ac:spMkLst>
            <pc:docMk/>
            <pc:sldMk cId="2724178672" sldId="346"/>
            <ac:spMk id="65" creationId="{32AEEBC8-9D30-42EF-95F2-386C2653FBF0}"/>
          </ac:spMkLst>
        </pc:spChg>
        <pc:spChg chg="add del">
          <ac:chgData name="Jha, Aryan Ritwajeet" userId="2aad577e-539b-449b-83a6-8d411f484b4d" providerId="ADAL" clId="{49408841-B2F4-4D1B-91E9-399D964EDA3B}" dt="2023-07-12T19:58:58.661" v="11276" actId="26606"/>
          <ac:spMkLst>
            <pc:docMk/>
            <pc:sldMk cId="2724178672" sldId="346"/>
            <ac:spMk id="66" creationId="{2E92FA66-67D7-4CB4-94D3-E643A9AD4757}"/>
          </ac:spMkLst>
        </pc:spChg>
        <pc:spChg chg="add del">
          <ac:chgData name="Jha, Aryan Ritwajeet" userId="2aad577e-539b-449b-83a6-8d411f484b4d" providerId="ADAL" clId="{49408841-B2F4-4D1B-91E9-399D964EDA3B}" dt="2023-07-12T19:59:00.973" v="11278" actId="26606"/>
          <ac:spMkLst>
            <pc:docMk/>
            <pc:sldMk cId="2724178672" sldId="346"/>
            <ac:spMk id="68" creationId="{1E020063-2385-44AC-BD67-258E1F0B9FCE}"/>
          </ac:spMkLst>
        </pc:spChg>
        <pc:spChg chg="add del">
          <ac:chgData name="Jha, Aryan Ritwajeet" userId="2aad577e-539b-449b-83a6-8d411f484b4d" providerId="ADAL" clId="{49408841-B2F4-4D1B-91E9-399D964EDA3B}" dt="2023-07-12T19:59:00.973" v="11278" actId="26606"/>
          <ac:spMkLst>
            <pc:docMk/>
            <pc:sldMk cId="2724178672" sldId="346"/>
            <ac:spMk id="69" creationId="{7E014A0B-5338-4077-AFE9-A90D04D4492B}"/>
          </ac:spMkLst>
        </pc:spChg>
        <pc:spChg chg="add del">
          <ac:chgData name="Jha, Aryan Ritwajeet" userId="2aad577e-539b-449b-83a6-8d411f484b4d" providerId="ADAL" clId="{49408841-B2F4-4D1B-91E9-399D964EDA3B}" dt="2023-07-12T19:59:02.308" v="11280" actId="26606"/>
          <ac:spMkLst>
            <pc:docMk/>
            <pc:sldMk cId="2724178672" sldId="346"/>
            <ac:spMk id="74" creationId="{B082622D-AAF3-4897-8629-FC918530DD86}"/>
          </ac:spMkLst>
        </pc:spChg>
        <pc:spChg chg="add del">
          <ac:chgData name="Jha, Aryan Ritwajeet" userId="2aad577e-539b-449b-83a6-8d411f484b4d" providerId="ADAL" clId="{49408841-B2F4-4D1B-91E9-399D964EDA3B}" dt="2023-07-12T19:59:02.308" v="11280" actId="26606"/>
          <ac:spMkLst>
            <pc:docMk/>
            <pc:sldMk cId="2724178672" sldId="346"/>
            <ac:spMk id="75" creationId="{A7457DD9-5A45-400A-AB4B-4B4EDECA25F1}"/>
          </ac:spMkLst>
        </pc:spChg>
        <pc:spChg chg="add del">
          <ac:chgData name="Jha, Aryan Ritwajeet" userId="2aad577e-539b-449b-83a6-8d411f484b4d" providerId="ADAL" clId="{49408841-B2F4-4D1B-91E9-399D964EDA3B}" dt="2023-07-12T19:59:02.308" v="11280" actId="26606"/>
          <ac:spMkLst>
            <pc:docMk/>
            <pc:sldMk cId="2724178672" sldId="346"/>
            <ac:spMk id="76" creationId="{441CF7D6-A660-431A-B0BB-140A0D5556B6}"/>
          </ac:spMkLst>
        </pc:spChg>
        <pc:spChg chg="add del">
          <ac:chgData name="Jha, Aryan Ritwajeet" userId="2aad577e-539b-449b-83a6-8d411f484b4d" providerId="ADAL" clId="{49408841-B2F4-4D1B-91E9-399D964EDA3B}" dt="2023-07-12T19:59:02.308" v="11280" actId="26606"/>
          <ac:spMkLst>
            <pc:docMk/>
            <pc:sldMk cId="2724178672" sldId="346"/>
            <ac:spMk id="77" creationId="{0570A85B-3810-4F95-97B0-CBF4CCDB381C}"/>
          </ac:spMkLst>
        </pc:spChg>
        <pc:spChg chg="add del">
          <ac:chgData name="Jha, Aryan Ritwajeet" userId="2aad577e-539b-449b-83a6-8d411f484b4d" providerId="ADAL" clId="{49408841-B2F4-4D1B-91E9-399D964EDA3B}" dt="2023-07-12T19:59:35.809" v="11290" actId="26606"/>
          <ac:spMkLst>
            <pc:docMk/>
            <pc:sldMk cId="2724178672" sldId="346"/>
            <ac:spMk id="79" creationId="{17BDD930-0E65-490A-9CE5-554C357C4428}"/>
          </ac:spMkLst>
        </pc:spChg>
        <pc:spChg chg="add del">
          <ac:chgData name="Jha, Aryan Ritwajeet" userId="2aad577e-539b-449b-83a6-8d411f484b4d" providerId="ADAL" clId="{49408841-B2F4-4D1B-91E9-399D964EDA3B}" dt="2023-07-12T19:59:35.809" v="11290" actId="26606"/>
          <ac:spMkLst>
            <pc:docMk/>
            <pc:sldMk cId="2724178672" sldId="346"/>
            <ac:spMk id="80" creationId="{3A912C67-99A1-4956-8F68-1846C21771E8}"/>
          </ac:spMkLst>
        </pc:spChg>
        <pc:spChg chg="add del">
          <ac:chgData name="Jha, Aryan Ritwajeet" userId="2aad577e-539b-449b-83a6-8d411f484b4d" providerId="ADAL" clId="{49408841-B2F4-4D1B-91E9-399D964EDA3B}" dt="2023-07-12T19:59:32.818" v="11283" actId="26606"/>
          <ac:spMkLst>
            <pc:docMk/>
            <pc:sldMk cId="2724178672" sldId="346"/>
            <ac:spMk id="89" creationId="{FFB60E8C-7224-44A4-87A0-46A1711DD2ED}"/>
          </ac:spMkLst>
        </pc:spChg>
        <pc:spChg chg="add del">
          <ac:chgData name="Jha, Aryan Ritwajeet" userId="2aad577e-539b-449b-83a6-8d411f484b4d" providerId="ADAL" clId="{49408841-B2F4-4D1B-91E9-399D964EDA3B}" dt="2023-07-12T19:59:32.818" v="11283" actId="26606"/>
          <ac:spMkLst>
            <pc:docMk/>
            <pc:sldMk cId="2724178672" sldId="346"/>
            <ac:spMk id="91" creationId="{5DA32751-37A2-45C0-BE94-63D375E27003}"/>
          </ac:spMkLst>
        </pc:spChg>
        <pc:spChg chg="add del">
          <ac:chgData name="Jha, Aryan Ritwajeet" userId="2aad577e-539b-449b-83a6-8d411f484b4d" providerId="ADAL" clId="{49408841-B2F4-4D1B-91E9-399D964EDA3B}" dt="2023-07-12T19:59:32.818" v="11283" actId="26606"/>
          <ac:spMkLst>
            <pc:docMk/>
            <pc:sldMk cId="2724178672" sldId="346"/>
            <ac:spMk id="93" creationId="{E659831F-0D9A-4C63-9EBB-8435B85A440F}"/>
          </ac:spMkLst>
        </pc:spChg>
        <pc:spChg chg="add del">
          <ac:chgData name="Jha, Aryan Ritwajeet" userId="2aad577e-539b-449b-83a6-8d411f484b4d" providerId="ADAL" clId="{49408841-B2F4-4D1B-91E9-399D964EDA3B}" dt="2023-07-12T19:59:32.818" v="11283" actId="26606"/>
          <ac:spMkLst>
            <pc:docMk/>
            <pc:sldMk cId="2724178672" sldId="346"/>
            <ac:spMk id="95" creationId="{5A55FBCD-CD42-40F5-8A1B-3203F9CAEEAA}"/>
          </ac:spMkLst>
        </pc:spChg>
        <pc:spChg chg="add del">
          <ac:chgData name="Jha, Aryan Ritwajeet" userId="2aad577e-539b-449b-83a6-8d411f484b4d" providerId="ADAL" clId="{49408841-B2F4-4D1B-91E9-399D964EDA3B}" dt="2023-07-12T19:59:33.548" v="11285" actId="26606"/>
          <ac:spMkLst>
            <pc:docMk/>
            <pc:sldMk cId="2724178672" sldId="346"/>
            <ac:spMk id="98" creationId="{17BDD930-0E65-490A-9CE5-554C357C4428}"/>
          </ac:spMkLst>
        </pc:spChg>
        <pc:spChg chg="add del">
          <ac:chgData name="Jha, Aryan Ritwajeet" userId="2aad577e-539b-449b-83a6-8d411f484b4d" providerId="ADAL" clId="{49408841-B2F4-4D1B-91E9-399D964EDA3B}" dt="2023-07-12T19:59:33.548" v="11285" actId="26606"/>
          <ac:spMkLst>
            <pc:docMk/>
            <pc:sldMk cId="2724178672" sldId="346"/>
            <ac:spMk id="104" creationId="{3A912C67-99A1-4956-8F68-1846C21771E8}"/>
          </ac:spMkLst>
        </pc:spChg>
        <pc:spChg chg="add del">
          <ac:chgData name="Jha, Aryan Ritwajeet" userId="2aad577e-539b-449b-83a6-8d411f484b4d" providerId="ADAL" clId="{49408841-B2F4-4D1B-91E9-399D964EDA3B}" dt="2023-07-12T19:59:34.013" v="11287" actId="26606"/>
          <ac:spMkLst>
            <pc:docMk/>
            <pc:sldMk cId="2724178672" sldId="346"/>
            <ac:spMk id="108" creationId="{2550BE34-C2B8-49B8-8519-67A8CAD51AE9}"/>
          </ac:spMkLst>
        </pc:spChg>
        <pc:spChg chg="add del">
          <ac:chgData name="Jha, Aryan Ritwajeet" userId="2aad577e-539b-449b-83a6-8d411f484b4d" providerId="ADAL" clId="{49408841-B2F4-4D1B-91E9-399D964EDA3B}" dt="2023-07-12T19:59:34.013" v="11287" actId="26606"/>
          <ac:spMkLst>
            <pc:docMk/>
            <pc:sldMk cId="2724178672" sldId="346"/>
            <ac:spMk id="109" creationId="{A7457DD9-5A45-400A-AB4B-4B4EDECA25F1}"/>
          </ac:spMkLst>
        </pc:spChg>
        <pc:spChg chg="add del">
          <ac:chgData name="Jha, Aryan Ritwajeet" userId="2aad577e-539b-449b-83a6-8d411f484b4d" providerId="ADAL" clId="{49408841-B2F4-4D1B-91E9-399D964EDA3B}" dt="2023-07-12T19:59:34.013" v="11287" actId="26606"/>
          <ac:spMkLst>
            <pc:docMk/>
            <pc:sldMk cId="2724178672" sldId="346"/>
            <ac:spMk id="110" creationId="{441CF7D6-A660-431A-B0BB-140A0D5556B6}"/>
          </ac:spMkLst>
        </pc:spChg>
        <pc:spChg chg="add del">
          <ac:chgData name="Jha, Aryan Ritwajeet" userId="2aad577e-539b-449b-83a6-8d411f484b4d" providerId="ADAL" clId="{49408841-B2F4-4D1B-91E9-399D964EDA3B}" dt="2023-07-12T19:59:34.013" v="11287" actId="26606"/>
          <ac:spMkLst>
            <pc:docMk/>
            <pc:sldMk cId="2724178672" sldId="346"/>
            <ac:spMk id="111" creationId="{0570A85B-3810-4F95-97B0-CBF4CCDB381C}"/>
          </ac:spMkLst>
        </pc:spChg>
        <pc:spChg chg="add del">
          <ac:chgData name="Jha, Aryan Ritwajeet" userId="2aad577e-539b-449b-83a6-8d411f484b4d" providerId="ADAL" clId="{49408841-B2F4-4D1B-91E9-399D964EDA3B}" dt="2023-07-12T19:59:35.803" v="11289" actId="26606"/>
          <ac:spMkLst>
            <pc:docMk/>
            <pc:sldMk cId="2724178672" sldId="346"/>
            <ac:spMk id="113" creationId="{B6FACB3C-9069-4791-BC5C-0DB7CD19B853}"/>
          </ac:spMkLst>
        </pc:spChg>
        <pc:spChg chg="add del">
          <ac:chgData name="Jha, Aryan Ritwajeet" userId="2aad577e-539b-449b-83a6-8d411f484b4d" providerId="ADAL" clId="{49408841-B2F4-4D1B-91E9-399D964EDA3B}" dt="2023-07-12T19:59:35.803" v="11289" actId="26606"/>
          <ac:spMkLst>
            <pc:docMk/>
            <pc:sldMk cId="2724178672" sldId="346"/>
            <ac:spMk id="114" creationId="{71F2038E-D777-4B76-81DD-DD13EE91B9DD}"/>
          </ac:spMkLst>
        </pc:spChg>
        <pc:spChg chg="add">
          <ac:chgData name="Jha, Aryan Ritwajeet" userId="2aad577e-539b-449b-83a6-8d411f484b4d" providerId="ADAL" clId="{49408841-B2F4-4D1B-91E9-399D964EDA3B}" dt="2023-07-12T19:59:35.809" v="11290" actId="26606"/>
          <ac:spMkLst>
            <pc:docMk/>
            <pc:sldMk cId="2724178672" sldId="346"/>
            <ac:spMk id="121" creationId="{2550BE34-C2B8-49B8-8519-67A8CAD51AE9}"/>
          </ac:spMkLst>
        </pc:spChg>
        <pc:spChg chg="add">
          <ac:chgData name="Jha, Aryan Ritwajeet" userId="2aad577e-539b-449b-83a6-8d411f484b4d" providerId="ADAL" clId="{49408841-B2F4-4D1B-91E9-399D964EDA3B}" dt="2023-07-12T19:59:35.809" v="11290" actId="26606"/>
          <ac:spMkLst>
            <pc:docMk/>
            <pc:sldMk cId="2724178672" sldId="346"/>
            <ac:spMk id="122" creationId="{A7457DD9-5A45-400A-AB4B-4B4EDECA25F1}"/>
          </ac:spMkLst>
        </pc:spChg>
        <pc:spChg chg="add">
          <ac:chgData name="Jha, Aryan Ritwajeet" userId="2aad577e-539b-449b-83a6-8d411f484b4d" providerId="ADAL" clId="{49408841-B2F4-4D1B-91E9-399D964EDA3B}" dt="2023-07-12T19:59:35.809" v="11290" actId="26606"/>
          <ac:spMkLst>
            <pc:docMk/>
            <pc:sldMk cId="2724178672" sldId="346"/>
            <ac:spMk id="123" creationId="{441CF7D6-A660-431A-B0BB-140A0D5556B6}"/>
          </ac:spMkLst>
        </pc:spChg>
        <pc:spChg chg="add">
          <ac:chgData name="Jha, Aryan Ritwajeet" userId="2aad577e-539b-449b-83a6-8d411f484b4d" providerId="ADAL" clId="{49408841-B2F4-4D1B-91E9-399D964EDA3B}" dt="2023-07-12T19:59:35.809" v="11290" actId="26606"/>
          <ac:spMkLst>
            <pc:docMk/>
            <pc:sldMk cId="2724178672" sldId="346"/>
            <ac:spMk id="124" creationId="{0570A85B-3810-4F95-97B0-CBF4CCDB381C}"/>
          </ac:spMkLst>
        </pc:spChg>
        <pc:grpChg chg="add del">
          <ac:chgData name="Jha, Aryan Ritwajeet" userId="2aad577e-539b-449b-83a6-8d411f484b4d" providerId="ADAL" clId="{49408841-B2F4-4D1B-91E9-399D964EDA3B}" dt="2023-07-12T19:58:52.205" v="11268" actId="26606"/>
          <ac:grpSpMkLst>
            <pc:docMk/>
            <pc:sldMk cId="2724178672" sldId="346"/>
            <ac:grpSpMk id="14" creationId="{913B067F-3154-4968-A886-DF93A787EC44}"/>
          </ac:grpSpMkLst>
        </pc:grpChg>
        <pc:grpChg chg="add del">
          <ac:chgData name="Jha, Aryan Ritwajeet" userId="2aad577e-539b-449b-83a6-8d411f484b4d" providerId="ADAL" clId="{49408841-B2F4-4D1B-91E9-399D964EDA3B}" dt="2023-07-12T19:59:00.973" v="11278" actId="26606"/>
          <ac:grpSpMkLst>
            <pc:docMk/>
            <pc:sldMk cId="2724178672" sldId="346"/>
            <ac:grpSpMk id="20" creationId="{466920E5-8640-4C24-A775-8647637094A7}"/>
          </ac:grpSpMkLst>
        </pc:grpChg>
        <pc:grpChg chg="add del">
          <ac:chgData name="Jha, Aryan Ritwajeet" userId="2aad577e-539b-449b-83a6-8d411f484b4d" providerId="ADAL" clId="{49408841-B2F4-4D1B-91E9-399D964EDA3B}" dt="2023-07-12T19:58:52.205" v="11268" actId="26606"/>
          <ac:grpSpMkLst>
            <pc:docMk/>
            <pc:sldMk cId="2724178672" sldId="346"/>
            <ac:grpSpMk id="24" creationId="{670FB431-AE18-414D-92F4-1D12D1991152}"/>
          </ac:grpSpMkLst>
        </pc:grpChg>
        <pc:grpChg chg="add del">
          <ac:chgData name="Jha, Aryan Ritwajeet" userId="2aad577e-539b-449b-83a6-8d411f484b4d" providerId="ADAL" clId="{49408841-B2F4-4D1B-91E9-399D964EDA3B}" dt="2023-07-12T19:58:52.205" v="11268" actId="26606"/>
          <ac:grpSpMkLst>
            <pc:docMk/>
            <pc:sldMk cId="2724178672" sldId="346"/>
            <ac:grpSpMk id="32" creationId="{8214E4A5-A0D2-42C4-8D14-D2A7E495F041}"/>
          </ac:grpSpMkLst>
        </pc:grpChg>
        <pc:grpChg chg="add del">
          <ac:chgData name="Jha, Aryan Ritwajeet" userId="2aad577e-539b-449b-83a6-8d411f484b4d" providerId="ADAL" clId="{49408841-B2F4-4D1B-91E9-399D964EDA3B}" dt="2023-07-12T19:58:52.205" v="11268" actId="26606"/>
          <ac:grpSpMkLst>
            <pc:docMk/>
            <pc:sldMk cId="2724178672" sldId="346"/>
            <ac:grpSpMk id="38" creationId="{1F4E1649-4D1F-4A91-AF97-A254BFDD524D}"/>
          </ac:grpSpMkLst>
        </pc:grpChg>
        <pc:grpChg chg="add del">
          <ac:chgData name="Jha, Aryan Ritwajeet" userId="2aad577e-539b-449b-83a6-8d411f484b4d" providerId="ADAL" clId="{49408841-B2F4-4D1B-91E9-399D964EDA3B}" dt="2023-07-12T19:58:55.099" v="11272" actId="26606"/>
          <ac:grpSpMkLst>
            <pc:docMk/>
            <pc:sldMk cId="2724178672" sldId="346"/>
            <ac:grpSpMk id="53" creationId="{913B067F-3154-4968-A886-DF93A787EC44}"/>
          </ac:grpSpMkLst>
        </pc:grpChg>
        <pc:grpChg chg="add del">
          <ac:chgData name="Jha, Aryan Ritwajeet" userId="2aad577e-539b-449b-83a6-8d411f484b4d" providerId="ADAL" clId="{49408841-B2F4-4D1B-91E9-399D964EDA3B}" dt="2023-07-12T19:58:55.099" v="11272" actId="26606"/>
          <ac:grpSpMkLst>
            <pc:docMk/>
            <pc:sldMk cId="2724178672" sldId="346"/>
            <ac:grpSpMk id="55" creationId="{670FB431-AE18-414D-92F4-1D12D1991152}"/>
          </ac:grpSpMkLst>
        </pc:grpChg>
        <pc:grpChg chg="add del">
          <ac:chgData name="Jha, Aryan Ritwajeet" userId="2aad577e-539b-449b-83a6-8d411f484b4d" providerId="ADAL" clId="{49408841-B2F4-4D1B-91E9-399D964EDA3B}" dt="2023-07-12T19:58:55.099" v="11272" actId="26606"/>
          <ac:grpSpMkLst>
            <pc:docMk/>
            <pc:sldMk cId="2724178672" sldId="346"/>
            <ac:grpSpMk id="57" creationId="{8214E4A5-A0D2-42C4-8D14-D2A7E495F041}"/>
          </ac:grpSpMkLst>
        </pc:grpChg>
        <pc:grpChg chg="add del">
          <ac:chgData name="Jha, Aryan Ritwajeet" userId="2aad577e-539b-449b-83a6-8d411f484b4d" providerId="ADAL" clId="{49408841-B2F4-4D1B-91E9-399D964EDA3B}" dt="2023-07-12T19:58:55.099" v="11272" actId="26606"/>
          <ac:grpSpMkLst>
            <pc:docMk/>
            <pc:sldMk cId="2724178672" sldId="346"/>
            <ac:grpSpMk id="58" creationId="{1F4E1649-4D1F-4A91-AF97-A254BFDD524D}"/>
          </ac:grpSpMkLst>
        </pc:grpChg>
        <pc:grpChg chg="add del">
          <ac:chgData name="Jha, Aryan Ritwajeet" userId="2aad577e-539b-449b-83a6-8d411f484b4d" providerId="ADAL" clId="{49408841-B2F4-4D1B-91E9-399D964EDA3B}" dt="2023-07-12T19:59:00.973" v="11278" actId="26606"/>
          <ac:grpSpMkLst>
            <pc:docMk/>
            <pc:sldMk cId="2724178672" sldId="346"/>
            <ac:grpSpMk id="70" creationId="{78127680-150F-4A90-9950-F66392578116}"/>
          </ac:grpSpMkLst>
        </pc:grpChg>
        <pc:grpChg chg="add del">
          <ac:chgData name="Jha, Aryan Ritwajeet" userId="2aad577e-539b-449b-83a6-8d411f484b4d" providerId="ADAL" clId="{49408841-B2F4-4D1B-91E9-399D964EDA3B}" dt="2023-07-12T19:59:35.809" v="11290" actId="26606"/>
          <ac:grpSpMkLst>
            <pc:docMk/>
            <pc:sldMk cId="2724178672" sldId="346"/>
            <ac:grpSpMk id="81" creationId="{569E5994-073E-4708-B3E6-43BFED0CEB4C}"/>
          </ac:grpSpMkLst>
        </pc:grpChg>
        <pc:grpChg chg="add del">
          <ac:chgData name="Jha, Aryan Ritwajeet" userId="2aad577e-539b-449b-83a6-8d411f484b4d" providerId="ADAL" clId="{49408841-B2F4-4D1B-91E9-399D964EDA3B}" dt="2023-07-12T19:59:35.809" v="11290" actId="26606"/>
          <ac:grpSpMkLst>
            <pc:docMk/>
            <pc:sldMk cId="2724178672" sldId="346"/>
            <ac:grpSpMk id="82"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99" creationId="{DD81D498-EAA8-40F3-8230-AE4DEDA3830D}"/>
          </ac:grpSpMkLst>
        </pc:grpChg>
        <pc:grpChg chg="add del">
          <ac:chgData name="Jha, Aryan Ritwajeet" userId="2aad577e-539b-449b-83a6-8d411f484b4d" providerId="ADAL" clId="{49408841-B2F4-4D1B-91E9-399D964EDA3B}" dt="2023-07-12T19:59:33.548" v="11285" actId="26606"/>
          <ac:grpSpMkLst>
            <pc:docMk/>
            <pc:sldMk cId="2724178672" sldId="346"/>
            <ac:grpSpMk id="105" creationId="{569E5994-073E-4708-B3E6-43BFED0CEB4C}"/>
          </ac:grpSpMkLst>
        </pc:grpChg>
        <pc:grpChg chg="add del">
          <ac:chgData name="Jha, Aryan Ritwajeet" userId="2aad577e-539b-449b-83a6-8d411f484b4d" providerId="ADAL" clId="{49408841-B2F4-4D1B-91E9-399D964EDA3B}" dt="2023-07-12T19:59:35.803" v="11289" actId="26606"/>
          <ac:grpSpMkLst>
            <pc:docMk/>
            <pc:sldMk cId="2724178672" sldId="346"/>
            <ac:grpSpMk id="115" creationId="{DD354807-230F-4402-B1B9-F733A8F1F190}"/>
          </ac:grpSpMkLst>
        </pc:grpChg>
        <pc:picChg chg="add mod">
          <ac:chgData name="Jha, Aryan Ritwajeet" userId="2aad577e-539b-449b-83a6-8d411f484b4d" providerId="ADAL" clId="{49408841-B2F4-4D1B-91E9-399D964EDA3B}" dt="2023-07-12T19:59:35.809" v="11290" actId="26606"/>
          <ac:picMkLst>
            <pc:docMk/>
            <pc:sldMk cId="2724178672" sldId="346"/>
            <ac:picMk id="5" creationId="{5DDDB433-2F03-A5CD-DB8A-59BD8C02811D}"/>
          </ac:picMkLst>
        </pc:picChg>
      </pc:sldChg>
      <pc:sldChg chg="addSp delSp modSp add del mod">
        <pc:chgData name="Jha, Aryan Ritwajeet" userId="2aad577e-539b-449b-83a6-8d411f484b4d" providerId="ADAL" clId="{49408841-B2F4-4D1B-91E9-399D964EDA3B}" dt="2023-07-12T19:37:56.628" v="10459" actId="47"/>
        <pc:sldMkLst>
          <pc:docMk/>
          <pc:sldMk cId="3724996801" sldId="346"/>
        </pc:sldMkLst>
        <pc:spChg chg="mod">
          <ac:chgData name="Jha, Aryan Ritwajeet" userId="2aad577e-539b-449b-83a6-8d411f484b4d" providerId="ADAL" clId="{49408841-B2F4-4D1B-91E9-399D964EDA3B}" dt="2023-07-12T19:37:47.997" v="10457" actId="27636"/>
          <ac:spMkLst>
            <pc:docMk/>
            <pc:sldMk cId="3724996801" sldId="346"/>
            <ac:spMk id="2" creationId="{177F810F-410D-C888-4B4A-087B3E00B399}"/>
          </ac:spMkLst>
        </pc:spChg>
        <pc:spChg chg="del">
          <ac:chgData name="Jha, Aryan Ritwajeet" userId="2aad577e-539b-449b-83a6-8d411f484b4d" providerId="ADAL" clId="{49408841-B2F4-4D1B-91E9-399D964EDA3B}" dt="2023-07-12T19:37:18.382" v="10450" actId="478"/>
          <ac:spMkLst>
            <pc:docMk/>
            <pc:sldMk cId="3724996801" sldId="346"/>
            <ac:spMk id="3" creationId="{43916D85-0AF8-C58F-4E85-E1E6D85D847B}"/>
          </ac:spMkLst>
        </pc:spChg>
        <pc:spChg chg="mod">
          <ac:chgData name="Jha, Aryan Ritwajeet" userId="2aad577e-539b-449b-83a6-8d411f484b4d" providerId="ADAL" clId="{49408841-B2F4-4D1B-91E9-399D964EDA3B}" dt="2023-07-12T19:37:50.508" v="10458" actId="1076"/>
          <ac:spMkLst>
            <pc:docMk/>
            <pc:sldMk cId="3724996801" sldId="346"/>
            <ac:spMk id="4" creationId="{C1242663-B6E5-ABE3-9294-EB6B180ECF42}"/>
          </ac:spMkLst>
        </pc:spChg>
        <pc:spChg chg="del">
          <ac:chgData name="Jha, Aryan Ritwajeet" userId="2aad577e-539b-449b-83a6-8d411f484b4d" providerId="ADAL" clId="{49408841-B2F4-4D1B-91E9-399D964EDA3B}" dt="2023-07-12T19:37:17.134" v="10448" actId="478"/>
          <ac:spMkLst>
            <pc:docMk/>
            <pc:sldMk cId="3724996801" sldId="346"/>
            <ac:spMk id="5" creationId="{22A19CC3-0652-AC30-7759-18AB10239862}"/>
          </ac:spMkLst>
        </pc:spChg>
        <pc:spChg chg="del">
          <ac:chgData name="Jha, Aryan Ritwajeet" userId="2aad577e-539b-449b-83a6-8d411f484b4d" providerId="ADAL" clId="{49408841-B2F4-4D1B-91E9-399D964EDA3B}" dt="2023-07-12T19:37:32.559" v="10453" actId="478"/>
          <ac:spMkLst>
            <pc:docMk/>
            <pc:sldMk cId="3724996801" sldId="346"/>
            <ac:spMk id="7" creationId="{20C051C3-0FC6-8E74-5EB8-37EF6E42EBE1}"/>
          </ac:spMkLst>
        </pc:spChg>
        <pc:spChg chg="del">
          <ac:chgData name="Jha, Aryan Ritwajeet" userId="2aad577e-539b-449b-83a6-8d411f484b4d" providerId="ADAL" clId="{49408841-B2F4-4D1B-91E9-399D964EDA3B}" dt="2023-07-12T19:37:17.837" v="10449" actId="478"/>
          <ac:spMkLst>
            <pc:docMk/>
            <pc:sldMk cId="3724996801" sldId="346"/>
            <ac:spMk id="9" creationId="{80063A6D-0A98-A86B-E592-4911FD30688C}"/>
          </ac:spMkLst>
        </pc:spChg>
        <pc:spChg chg="del">
          <ac:chgData name="Jha, Aryan Ritwajeet" userId="2aad577e-539b-449b-83a6-8d411f484b4d" providerId="ADAL" clId="{49408841-B2F4-4D1B-91E9-399D964EDA3B}" dt="2023-07-12T19:37:11.403" v="10446" actId="478"/>
          <ac:spMkLst>
            <pc:docMk/>
            <pc:sldMk cId="3724996801" sldId="346"/>
            <ac:spMk id="10" creationId="{9A043C0B-0CFA-5172-87B7-14E56545F31B}"/>
          </ac:spMkLst>
        </pc:spChg>
        <pc:spChg chg="del">
          <ac:chgData name="Jha, Aryan Ritwajeet" userId="2aad577e-539b-449b-83a6-8d411f484b4d" providerId="ADAL" clId="{49408841-B2F4-4D1B-91E9-399D964EDA3B}" dt="2023-07-12T19:37:11.403" v="10446" actId="478"/>
          <ac:spMkLst>
            <pc:docMk/>
            <pc:sldMk cId="3724996801" sldId="346"/>
            <ac:spMk id="13" creationId="{2AFC21BD-783A-191C-390C-F3FF81A2B709}"/>
          </ac:spMkLst>
        </pc:spChg>
        <pc:spChg chg="add del mod">
          <ac:chgData name="Jha, Aryan Ritwajeet" userId="2aad577e-539b-449b-83a6-8d411f484b4d" providerId="ADAL" clId="{49408841-B2F4-4D1B-91E9-399D964EDA3B}" dt="2023-07-12T19:37:28.307" v="10452" actId="478"/>
          <ac:spMkLst>
            <pc:docMk/>
            <pc:sldMk cId="3724996801" sldId="346"/>
            <ac:spMk id="14" creationId="{E9585D68-7F69-8A49-340B-681B3BF8C8AA}"/>
          </ac:spMkLst>
        </pc:spChg>
        <pc:spChg chg="del">
          <ac:chgData name="Jha, Aryan Ritwajeet" userId="2aad577e-539b-449b-83a6-8d411f484b4d" providerId="ADAL" clId="{49408841-B2F4-4D1B-91E9-399D964EDA3B}" dt="2023-07-12T19:37:11.403" v="10446" actId="478"/>
          <ac:spMkLst>
            <pc:docMk/>
            <pc:sldMk cId="3724996801" sldId="346"/>
            <ac:spMk id="15" creationId="{F1635F72-A263-7E13-2571-60C2C7AE6D3E}"/>
          </ac:spMkLst>
        </pc:spChg>
        <pc:spChg chg="del">
          <ac:chgData name="Jha, Aryan Ritwajeet" userId="2aad577e-539b-449b-83a6-8d411f484b4d" providerId="ADAL" clId="{49408841-B2F4-4D1B-91E9-399D964EDA3B}" dt="2023-07-12T19:37:11.403" v="10446" actId="478"/>
          <ac:spMkLst>
            <pc:docMk/>
            <pc:sldMk cId="3724996801" sldId="346"/>
            <ac:spMk id="19" creationId="{DEB3CEF0-C77A-F70A-BD60-3805DA29BD4A}"/>
          </ac:spMkLst>
        </pc:spChg>
        <pc:picChg chg="del">
          <ac:chgData name="Jha, Aryan Ritwajeet" userId="2aad577e-539b-449b-83a6-8d411f484b4d" providerId="ADAL" clId="{49408841-B2F4-4D1B-91E9-399D964EDA3B}" dt="2023-07-12T19:37:11.403" v="10446" actId="478"/>
          <ac:picMkLst>
            <pc:docMk/>
            <pc:sldMk cId="3724996801" sldId="346"/>
            <ac:picMk id="6" creationId="{9B05648E-9AD3-C5AC-3357-803DD5C348BE}"/>
          </ac:picMkLst>
        </pc:picChg>
        <pc:picChg chg="del">
          <ac:chgData name="Jha, Aryan Ritwajeet" userId="2aad577e-539b-449b-83a6-8d411f484b4d" providerId="ADAL" clId="{49408841-B2F4-4D1B-91E9-399D964EDA3B}" dt="2023-07-12T19:37:11.403" v="10446" actId="478"/>
          <ac:picMkLst>
            <pc:docMk/>
            <pc:sldMk cId="3724996801" sldId="346"/>
            <ac:picMk id="8" creationId="{B298E378-0A4E-4CA1-D37F-4A80A0A9C554}"/>
          </ac:picMkLst>
        </pc:picChg>
        <pc:picChg chg="del">
          <ac:chgData name="Jha, Aryan Ritwajeet" userId="2aad577e-539b-449b-83a6-8d411f484b4d" providerId="ADAL" clId="{49408841-B2F4-4D1B-91E9-399D964EDA3B}" dt="2023-07-12T19:37:16.492" v="10447" actId="478"/>
          <ac:picMkLst>
            <pc:docMk/>
            <pc:sldMk cId="3724996801" sldId="346"/>
            <ac:picMk id="12" creationId="{0BE72FA5-3147-4C72-D8DD-1B39DD0B1115}"/>
          </ac:picMkLst>
        </pc:picChg>
      </pc:sldChg>
      <pc:sldChg chg="modSp add mod">
        <pc:chgData name="Jha, Aryan Ritwajeet" userId="2aad577e-539b-449b-83a6-8d411f484b4d" providerId="ADAL" clId="{49408841-B2F4-4D1B-91E9-399D964EDA3B}" dt="2023-07-12T19:56:46.853" v="11264" actId="208"/>
        <pc:sldMkLst>
          <pc:docMk/>
          <pc:sldMk cId="1653223006" sldId="347"/>
        </pc:sldMkLst>
        <pc:spChg chg="mod">
          <ac:chgData name="Jha, Aryan Ritwajeet" userId="2aad577e-539b-449b-83a6-8d411f484b4d" providerId="ADAL" clId="{49408841-B2F4-4D1B-91E9-399D964EDA3B}" dt="2023-07-12T19:56:46.853" v="11264" actId="208"/>
          <ac:spMkLst>
            <pc:docMk/>
            <pc:sldMk cId="1653223006" sldId="347"/>
            <ac:spMk id="2" creationId="{45DF1785-83CB-4F7A-820B-C600AC43B067}"/>
          </ac:spMkLst>
        </pc:spChg>
        <pc:spChg chg="mod">
          <ac:chgData name="Jha, Aryan Ritwajeet" userId="2aad577e-539b-449b-83a6-8d411f484b4d" providerId="ADAL" clId="{49408841-B2F4-4D1B-91E9-399D964EDA3B}" dt="2023-07-12T19:56:46.853" v="11264" actId="208"/>
          <ac:spMkLst>
            <pc:docMk/>
            <pc:sldMk cId="1653223006" sldId="347"/>
            <ac:spMk id="3" creationId="{54CE4A4E-4F0A-4A57-07B2-2D7E8CBED98A}"/>
          </ac:spMkLst>
        </pc:spChg>
        <pc:spChg chg="mod">
          <ac:chgData name="Jha, Aryan Ritwajeet" userId="2aad577e-539b-449b-83a6-8d411f484b4d" providerId="ADAL" clId="{49408841-B2F4-4D1B-91E9-399D964EDA3B}" dt="2023-07-12T19:56:46.853" v="11264" actId="208"/>
          <ac:spMkLst>
            <pc:docMk/>
            <pc:sldMk cId="1653223006" sldId="347"/>
            <ac:spMk id="4" creationId="{27F1764F-CC50-BF35-A605-4A8A0A1406CB}"/>
          </ac:spMkLst>
        </pc:spChg>
        <pc:spChg chg="mod">
          <ac:chgData name="Jha, Aryan Ritwajeet" userId="2aad577e-539b-449b-83a6-8d411f484b4d" providerId="ADAL" clId="{49408841-B2F4-4D1B-91E9-399D964EDA3B}" dt="2023-07-12T19:56:46.853" v="11264" actId="208"/>
          <ac:spMkLst>
            <pc:docMk/>
            <pc:sldMk cId="1653223006" sldId="347"/>
            <ac:spMk id="5" creationId="{CF0FD868-0A00-0958-9612-D576320029A2}"/>
          </ac:spMkLst>
        </pc:spChg>
        <pc:spChg chg="mod">
          <ac:chgData name="Jha, Aryan Ritwajeet" userId="2aad577e-539b-449b-83a6-8d411f484b4d" providerId="ADAL" clId="{49408841-B2F4-4D1B-91E9-399D964EDA3B}" dt="2023-07-12T19:56:46.853" v="11264" actId="208"/>
          <ac:spMkLst>
            <pc:docMk/>
            <pc:sldMk cId="1653223006" sldId="347"/>
            <ac:spMk id="6" creationId="{FB333CAB-5ADD-D86F-AF45-EAB2EED3D45B}"/>
          </ac:spMkLst>
        </pc:spChg>
        <pc:spChg chg="mod">
          <ac:chgData name="Jha, Aryan Ritwajeet" userId="2aad577e-539b-449b-83a6-8d411f484b4d" providerId="ADAL" clId="{49408841-B2F4-4D1B-91E9-399D964EDA3B}" dt="2023-07-12T19:56:46.853" v="11264" actId="208"/>
          <ac:spMkLst>
            <pc:docMk/>
            <pc:sldMk cId="1653223006" sldId="347"/>
            <ac:spMk id="7" creationId="{A2DED524-45D5-DC85-C0DA-028FBD970E1F}"/>
          </ac:spMkLst>
        </pc:spChg>
        <pc:cxnChg chg="mod">
          <ac:chgData name="Jha, Aryan Ritwajeet" userId="2aad577e-539b-449b-83a6-8d411f484b4d" providerId="ADAL" clId="{49408841-B2F4-4D1B-91E9-399D964EDA3B}" dt="2023-07-12T19:56:46.853" v="11264" actId="208"/>
          <ac:cxnSpMkLst>
            <pc:docMk/>
            <pc:sldMk cId="1653223006" sldId="347"/>
            <ac:cxnSpMk id="9" creationId="{09E2C2EA-CA0F-7418-6264-E0C918F10F77}"/>
          </ac:cxnSpMkLst>
        </pc:cxnChg>
        <pc:cxnChg chg="mod">
          <ac:chgData name="Jha, Aryan Ritwajeet" userId="2aad577e-539b-449b-83a6-8d411f484b4d" providerId="ADAL" clId="{49408841-B2F4-4D1B-91E9-399D964EDA3B}" dt="2023-07-12T19:56:46.853" v="11264" actId="208"/>
          <ac:cxnSpMkLst>
            <pc:docMk/>
            <pc:sldMk cId="1653223006" sldId="347"/>
            <ac:cxnSpMk id="13" creationId="{DE6DC399-63BA-2B63-5D63-22924541F2D2}"/>
          </ac:cxnSpMkLst>
        </pc:cxnChg>
      </pc:sldChg>
      <pc:sldChg chg="addSp modSp new mod">
        <pc:chgData name="Jha, Aryan Ritwajeet" userId="2aad577e-539b-449b-83a6-8d411f484b4d" providerId="ADAL" clId="{49408841-B2F4-4D1B-91E9-399D964EDA3B}" dt="2023-07-12T20:07:12.709" v="11507"/>
        <pc:sldMkLst>
          <pc:docMk/>
          <pc:sldMk cId="2822544351" sldId="348"/>
        </pc:sldMkLst>
        <pc:spChg chg="mod">
          <ac:chgData name="Jha, Aryan Ritwajeet" userId="2aad577e-539b-449b-83a6-8d411f484b4d" providerId="ADAL" clId="{49408841-B2F4-4D1B-91E9-399D964EDA3B}" dt="2023-07-12T20:04:32.445" v="11445" actId="1076"/>
          <ac:spMkLst>
            <pc:docMk/>
            <pc:sldMk cId="2822544351" sldId="348"/>
            <ac:spMk id="2" creationId="{E7ACBE95-95CF-765D-2433-9930B0D7BC2A}"/>
          </ac:spMkLst>
        </pc:spChg>
        <pc:spChg chg="mod">
          <ac:chgData name="Jha, Aryan Ritwajeet" userId="2aad577e-539b-449b-83a6-8d411f484b4d" providerId="ADAL" clId="{49408841-B2F4-4D1B-91E9-399D964EDA3B}" dt="2023-07-12T20:06:54.379" v="11506" actId="5793"/>
          <ac:spMkLst>
            <pc:docMk/>
            <pc:sldMk cId="2822544351" sldId="348"/>
            <ac:spMk id="3" creationId="{DCE0E4E6-1416-0D07-96AB-380DB5E83338}"/>
          </ac:spMkLst>
        </pc:spChg>
        <pc:picChg chg="add mod">
          <ac:chgData name="Jha, Aryan Ritwajeet" userId="2aad577e-539b-449b-83a6-8d411f484b4d" providerId="ADAL" clId="{49408841-B2F4-4D1B-91E9-399D964EDA3B}" dt="2023-07-12T20:05:21.659" v="11452" actId="1076"/>
          <ac:picMkLst>
            <pc:docMk/>
            <pc:sldMk cId="2822544351" sldId="348"/>
            <ac:picMk id="5" creationId="{31D1A55B-1E9A-5572-2142-9E70F30ECAC9}"/>
          </ac:picMkLst>
        </pc:picChg>
        <pc:cxnChg chg="add mod">
          <ac:chgData name="Jha, Aryan Ritwajeet" userId="2aad577e-539b-449b-83a6-8d411f484b4d" providerId="ADAL" clId="{49408841-B2F4-4D1B-91E9-399D964EDA3B}" dt="2023-07-12T20:07:12.709" v="11507"/>
          <ac:cxnSpMkLst>
            <pc:docMk/>
            <pc:sldMk cId="2822544351" sldId="348"/>
            <ac:cxnSpMk id="7" creationId="{0A4CB042-5C3D-6E02-D5F5-B323899D46CF}"/>
          </ac:cxnSpMkLst>
        </pc:cxnChg>
        <pc:cxnChg chg="add mod">
          <ac:chgData name="Jha, Aryan Ritwajeet" userId="2aad577e-539b-449b-83a6-8d411f484b4d" providerId="ADAL" clId="{49408841-B2F4-4D1B-91E9-399D964EDA3B}" dt="2023-07-12T20:07:12.709" v="11507"/>
          <ac:cxnSpMkLst>
            <pc:docMk/>
            <pc:sldMk cId="2822544351" sldId="348"/>
            <ac:cxnSpMk id="9" creationId="{21897ACA-5977-5235-6167-5A5E509E009C}"/>
          </ac:cxnSpMkLst>
        </pc:cxnChg>
        <pc:cxnChg chg="add mod">
          <ac:chgData name="Jha, Aryan Ritwajeet" userId="2aad577e-539b-449b-83a6-8d411f484b4d" providerId="ADAL" clId="{49408841-B2F4-4D1B-91E9-399D964EDA3B}" dt="2023-07-12T20:07:12.709" v="11507"/>
          <ac:cxnSpMkLst>
            <pc:docMk/>
            <pc:sldMk cId="2822544351" sldId="348"/>
            <ac:cxnSpMk id="11" creationId="{98C955A0-6B1A-9A43-D812-9483C8068F4B}"/>
          </ac:cxnSpMkLst>
        </pc:cxnChg>
      </pc:sldChg>
      <pc:sldChg chg="addSp delSp modSp add mod">
        <pc:chgData name="Jha, Aryan Ritwajeet" userId="2aad577e-539b-449b-83a6-8d411f484b4d" providerId="ADAL" clId="{49408841-B2F4-4D1B-91E9-399D964EDA3B}" dt="2023-07-12T20:57:37.099" v="12702" actId="20577"/>
        <pc:sldMkLst>
          <pc:docMk/>
          <pc:sldMk cId="2090970790" sldId="349"/>
        </pc:sldMkLst>
        <pc:spChg chg="mod">
          <ac:chgData name="Jha, Aryan Ritwajeet" userId="2aad577e-539b-449b-83a6-8d411f484b4d" providerId="ADAL" clId="{49408841-B2F4-4D1B-91E9-399D964EDA3B}" dt="2023-07-12T20:57:37.099" v="12702" actId="20577"/>
          <ac:spMkLst>
            <pc:docMk/>
            <pc:sldMk cId="2090970790" sldId="349"/>
            <ac:spMk id="3" creationId="{DCE0E4E6-1416-0D07-96AB-380DB5E83338}"/>
          </ac:spMkLst>
        </pc:spChg>
        <pc:picChg chg="del">
          <ac:chgData name="Jha, Aryan Ritwajeet" userId="2aad577e-539b-449b-83a6-8d411f484b4d" providerId="ADAL" clId="{49408841-B2F4-4D1B-91E9-399D964EDA3B}" dt="2023-07-12T20:09:16.711" v="11509" actId="478"/>
          <ac:picMkLst>
            <pc:docMk/>
            <pc:sldMk cId="2090970790" sldId="349"/>
            <ac:picMk id="5" creationId="{31D1A55B-1E9A-5572-2142-9E70F30ECAC9}"/>
          </ac:picMkLst>
        </pc:picChg>
        <pc:picChg chg="add mod">
          <ac:chgData name="Jha, Aryan Ritwajeet" userId="2aad577e-539b-449b-83a6-8d411f484b4d" providerId="ADAL" clId="{49408841-B2F4-4D1B-91E9-399D964EDA3B}" dt="2023-07-12T20:40:07.890" v="12134" actId="1076"/>
          <ac:picMkLst>
            <pc:docMk/>
            <pc:sldMk cId="2090970790" sldId="349"/>
            <ac:picMk id="6" creationId="{21DBCFC4-560D-E0DE-2BE5-123ACC35F12E}"/>
          </ac:picMkLst>
        </pc:picChg>
        <pc:picChg chg="add del mod">
          <ac:chgData name="Jha, Aryan Ritwajeet" userId="2aad577e-539b-449b-83a6-8d411f484b4d" providerId="ADAL" clId="{49408841-B2F4-4D1B-91E9-399D964EDA3B}" dt="2023-07-12T20:49:33.041" v="12301" actId="478"/>
          <ac:picMkLst>
            <pc:docMk/>
            <pc:sldMk cId="2090970790" sldId="349"/>
            <ac:picMk id="10" creationId="{5F85CA16-1D3E-31B9-FF25-06F90C4E80BA}"/>
          </ac:picMkLst>
        </pc:picChg>
        <pc:picChg chg="add del mod">
          <ac:chgData name="Jha, Aryan Ritwajeet" userId="2aad577e-539b-449b-83a6-8d411f484b4d" providerId="ADAL" clId="{49408841-B2F4-4D1B-91E9-399D964EDA3B}" dt="2023-07-12T20:44:54.152" v="12263" actId="478"/>
          <ac:picMkLst>
            <pc:docMk/>
            <pc:sldMk cId="2090970790" sldId="349"/>
            <ac:picMk id="13" creationId="{96A1D9C2-5F10-69D9-F567-D2B774D822A3}"/>
          </ac:picMkLst>
        </pc:picChg>
        <pc:picChg chg="add del mod">
          <ac:chgData name="Jha, Aryan Ritwajeet" userId="2aad577e-539b-449b-83a6-8d411f484b4d" providerId="ADAL" clId="{49408841-B2F4-4D1B-91E9-399D964EDA3B}" dt="2023-07-12T20:44:54.152" v="12263" actId="478"/>
          <ac:picMkLst>
            <pc:docMk/>
            <pc:sldMk cId="2090970790" sldId="349"/>
            <ac:picMk id="15" creationId="{543EF568-B513-35D1-0F25-9899955EC467}"/>
          </ac:picMkLst>
        </pc:picChg>
        <pc:cxnChg chg="del">
          <ac:chgData name="Jha, Aryan Ritwajeet" userId="2aad577e-539b-449b-83a6-8d411f484b4d" providerId="ADAL" clId="{49408841-B2F4-4D1B-91E9-399D964EDA3B}" dt="2023-07-12T20:09:19.089" v="11512" actId="478"/>
          <ac:cxnSpMkLst>
            <pc:docMk/>
            <pc:sldMk cId="2090970790" sldId="349"/>
            <ac:cxnSpMk id="7" creationId="{0A4CB042-5C3D-6E02-D5F5-B323899D46CF}"/>
          </ac:cxnSpMkLst>
        </pc:cxnChg>
        <pc:cxnChg chg="del">
          <ac:chgData name="Jha, Aryan Ritwajeet" userId="2aad577e-539b-449b-83a6-8d411f484b4d" providerId="ADAL" clId="{49408841-B2F4-4D1B-91E9-399D964EDA3B}" dt="2023-07-12T20:09:17.729" v="11510" actId="478"/>
          <ac:cxnSpMkLst>
            <pc:docMk/>
            <pc:sldMk cId="2090970790" sldId="349"/>
            <ac:cxnSpMk id="9" creationId="{21897ACA-5977-5235-6167-5A5E509E009C}"/>
          </ac:cxnSpMkLst>
        </pc:cxnChg>
        <pc:cxnChg chg="del">
          <ac:chgData name="Jha, Aryan Ritwajeet" userId="2aad577e-539b-449b-83a6-8d411f484b4d" providerId="ADAL" clId="{49408841-B2F4-4D1B-91E9-399D964EDA3B}" dt="2023-07-12T20:09:18.479" v="11511" actId="478"/>
          <ac:cxnSpMkLst>
            <pc:docMk/>
            <pc:sldMk cId="2090970790" sldId="349"/>
            <ac:cxnSpMk id="11" creationId="{98C955A0-6B1A-9A43-D812-9483C8068F4B}"/>
          </ac:cxnSpMkLst>
        </pc:cxnChg>
      </pc:sldChg>
      <pc:sldChg chg="addSp delSp modSp add mod">
        <pc:chgData name="Jha, Aryan Ritwajeet" userId="2aad577e-539b-449b-83a6-8d411f484b4d" providerId="ADAL" clId="{49408841-B2F4-4D1B-91E9-399D964EDA3B}" dt="2023-07-12T20:13:05.939" v="11784" actId="1076"/>
        <pc:sldMkLst>
          <pc:docMk/>
          <pc:sldMk cId="3271817396" sldId="350"/>
        </pc:sldMkLst>
        <pc:spChg chg="mod">
          <ac:chgData name="Jha, Aryan Ritwajeet" userId="2aad577e-539b-449b-83a6-8d411f484b4d" providerId="ADAL" clId="{49408841-B2F4-4D1B-91E9-399D964EDA3B}" dt="2023-07-12T20:11:18.959" v="11770" actId="20577"/>
          <ac:spMkLst>
            <pc:docMk/>
            <pc:sldMk cId="3271817396" sldId="350"/>
            <ac:spMk id="3" creationId="{DCE0E4E6-1416-0D07-96AB-380DB5E83338}"/>
          </ac:spMkLst>
        </pc:spChg>
        <pc:picChg chg="add mod">
          <ac:chgData name="Jha, Aryan Ritwajeet" userId="2aad577e-539b-449b-83a6-8d411f484b4d" providerId="ADAL" clId="{49408841-B2F4-4D1B-91E9-399D964EDA3B}" dt="2023-07-12T20:13:05.939" v="11784" actId="1076"/>
          <ac:picMkLst>
            <pc:docMk/>
            <pc:sldMk cId="3271817396" sldId="350"/>
            <ac:picMk id="5" creationId="{C3F811C8-9873-D6BA-09B4-B590712B4D64}"/>
          </ac:picMkLst>
        </pc:picChg>
        <pc:picChg chg="add del mod">
          <ac:chgData name="Jha, Aryan Ritwajeet" userId="2aad577e-539b-449b-83a6-8d411f484b4d" providerId="ADAL" clId="{49408841-B2F4-4D1B-91E9-399D964EDA3B}" dt="2023-07-12T20:13:03.629" v="11783" actId="478"/>
          <ac:picMkLst>
            <pc:docMk/>
            <pc:sldMk cId="3271817396" sldId="350"/>
            <ac:picMk id="7" creationId="{8B10C3F3-427A-C4D6-8074-9B447DEE4B2A}"/>
          </ac:picMkLst>
        </pc:picChg>
      </pc:sldChg>
      <pc:sldChg chg="addSp modSp add mod">
        <pc:chgData name="Jha, Aryan Ritwajeet" userId="2aad577e-539b-449b-83a6-8d411f484b4d" providerId="ADAL" clId="{49408841-B2F4-4D1B-91E9-399D964EDA3B}" dt="2023-07-12T21:09:42.051" v="12974" actId="14100"/>
        <pc:sldMkLst>
          <pc:docMk/>
          <pc:sldMk cId="636889440" sldId="351"/>
        </pc:sldMkLst>
        <pc:spChg chg="mod">
          <ac:chgData name="Jha, Aryan Ritwajeet" userId="2aad577e-539b-449b-83a6-8d411f484b4d" providerId="ADAL" clId="{49408841-B2F4-4D1B-91E9-399D964EDA3B}" dt="2023-07-12T20:15:55.509" v="11871" actId="255"/>
          <ac:spMkLst>
            <pc:docMk/>
            <pc:sldMk cId="636889440" sldId="351"/>
            <ac:spMk id="3" creationId="{DCE0E4E6-1416-0D07-96AB-380DB5E83338}"/>
          </ac:spMkLst>
        </pc:spChg>
        <pc:spChg chg="add mod">
          <ac:chgData name="Jha, Aryan Ritwajeet" userId="2aad577e-539b-449b-83a6-8d411f484b4d" providerId="ADAL" clId="{49408841-B2F4-4D1B-91E9-399D964EDA3B}" dt="2023-07-12T21:09:42.051" v="12974" actId="14100"/>
          <ac:spMkLst>
            <pc:docMk/>
            <pc:sldMk cId="636889440" sldId="351"/>
            <ac:spMk id="8" creationId="{4DD1B476-2AC3-99A1-2A4E-8769ACED03E5}"/>
          </ac:spMkLst>
        </pc:spChg>
        <pc:cxnChg chg="add mod">
          <ac:chgData name="Jha, Aryan Ritwajeet" userId="2aad577e-539b-449b-83a6-8d411f484b4d" providerId="ADAL" clId="{49408841-B2F4-4D1B-91E9-399D964EDA3B}" dt="2023-07-12T21:09:30.621" v="12972" actId="208"/>
          <ac:cxnSpMkLst>
            <pc:docMk/>
            <pc:sldMk cId="636889440" sldId="351"/>
            <ac:cxnSpMk id="6" creationId="{3FA44138-2D4C-432F-799D-56D6C8AAB8EC}"/>
          </ac:cxnSpMkLst>
        </pc:cxnChg>
      </pc:sldChg>
      <pc:sldChg chg="addSp delSp modSp add mod">
        <pc:chgData name="Jha, Aryan Ritwajeet" userId="2aad577e-539b-449b-83a6-8d411f484b4d" providerId="ADAL" clId="{49408841-B2F4-4D1B-91E9-399D964EDA3B}" dt="2023-07-12T20:16:21.679" v="11902" actId="20577"/>
        <pc:sldMkLst>
          <pc:docMk/>
          <pc:sldMk cId="337492508" sldId="352"/>
        </pc:sldMkLst>
        <pc:spChg chg="mod">
          <ac:chgData name="Jha, Aryan Ritwajeet" userId="2aad577e-539b-449b-83a6-8d411f484b4d" providerId="ADAL" clId="{49408841-B2F4-4D1B-91E9-399D964EDA3B}" dt="2023-07-12T20:16:21.679" v="11902" actId="20577"/>
          <ac:spMkLst>
            <pc:docMk/>
            <pc:sldMk cId="337492508" sldId="352"/>
            <ac:spMk id="3" creationId="{DCE0E4E6-1416-0D07-96AB-380DB5E83338}"/>
          </ac:spMkLst>
        </pc:spChg>
        <pc:picChg chg="add mod">
          <ac:chgData name="Jha, Aryan Ritwajeet" userId="2aad577e-539b-449b-83a6-8d411f484b4d" providerId="ADAL" clId="{49408841-B2F4-4D1B-91E9-399D964EDA3B}" dt="2023-07-12T20:14:23.829" v="11789" actId="1076"/>
          <ac:picMkLst>
            <pc:docMk/>
            <pc:sldMk cId="337492508" sldId="352"/>
            <ac:picMk id="6" creationId="{FC135EC0-39A9-DACC-C8CC-F806D9B8859D}"/>
          </ac:picMkLst>
        </pc:picChg>
        <pc:picChg chg="del">
          <ac:chgData name="Jha, Aryan Ritwajeet" userId="2aad577e-539b-449b-83a6-8d411f484b4d" providerId="ADAL" clId="{49408841-B2F4-4D1B-91E9-399D964EDA3B}" dt="2023-07-12T20:14:05.859" v="11786" actId="478"/>
          <ac:picMkLst>
            <pc:docMk/>
            <pc:sldMk cId="337492508" sldId="352"/>
            <ac:picMk id="7" creationId="{8B10C3F3-427A-C4D6-8074-9B447DEE4B2A}"/>
          </ac:picMkLst>
        </pc:picChg>
        <pc:picChg chg="add mod">
          <ac:chgData name="Jha, Aryan Ritwajeet" userId="2aad577e-539b-449b-83a6-8d411f484b4d" providerId="ADAL" clId="{49408841-B2F4-4D1B-91E9-399D964EDA3B}" dt="2023-07-12T20:14:41.209" v="11792" actId="1076"/>
          <ac:picMkLst>
            <pc:docMk/>
            <pc:sldMk cId="337492508" sldId="352"/>
            <ac:picMk id="9" creationId="{5EFE7593-A695-D162-A7E2-481A0C4E96E7}"/>
          </ac:picMkLst>
        </pc:picChg>
      </pc:sldChg>
      <pc:sldChg chg="addSp delSp modSp add mod">
        <pc:chgData name="Jha, Aryan Ritwajeet" userId="2aad577e-539b-449b-83a6-8d411f484b4d" providerId="ADAL" clId="{49408841-B2F4-4D1B-91E9-399D964EDA3B}" dt="2023-07-12T20:21:07.889" v="12006" actId="20577"/>
        <pc:sldMkLst>
          <pc:docMk/>
          <pc:sldMk cId="3249197063" sldId="353"/>
        </pc:sldMkLst>
        <pc:spChg chg="mod">
          <ac:chgData name="Jha, Aryan Ritwajeet" userId="2aad577e-539b-449b-83a6-8d411f484b4d" providerId="ADAL" clId="{49408841-B2F4-4D1B-91E9-399D964EDA3B}" dt="2023-07-12T20:21:07.889" v="12006" actId="20577"/>
          <ac:spMkLst>
            <pc:docMk/>
            <pc:sldMk cId="3249197063" sldId="353"/>
            <ac:spMk id="3" creationId="{DCE0E4E6-1416-0D07-96AB-380DB5E83338}"/>
          </ac:spMkLst>
        </pc:spChg>
        <pc:picChg chg="add mod">
          <ac:chgData name="Jha, Aryan Ritwajeet" userId="2aad577e-539b-449b-83a6-8d411f484b4d" providerId="ADAL" clId="{49408841-B2F4-4D1B-91E9-399D964EDA3B}" dt="2023-07-12T20:18:20.999" v="11980" actId="1076"/>
          <ac:picMkLst>
            <pc:docMk/>
            <pc:sldMk cId="3249197063" sldId="353"/>
            <ac:picMk id="6" creationId="{AA1DBAE4-9011-DF06-DFE5-07C2DFA38A2F}"/>
          </ac:picMkLst>
        </pc:picChg>
        <pc:picChg chg="del">
          <ac:chgData name="Jha, Aryan Ritwajeet" userId="2aad577e-539b-449b-83a6-8d411f484b4d" providerId="ADAL" clId="{49408841-B2F4-4D1B-91E9-399D964EDA3B}" dt="2023-07-12T20:17:58.939" v="11974" actId="478"/>
          <ac:picMkLst>
            <pc:docMk/>
            <pc:sldMk cId="3249197063" sldId="353"/>
            <ac:picMk id="7" creationId="{8B10C3F3-427A-C4D6-8074-9B447DEE4B2A}"/>
          </ac:picMkLst>
        </pc:picChg>
      </pc:sldChg>
      <pc:sldChg chg="addSp delSp modSp add mod">
        <pc:chgData name="Jha, Aryan Ritwajeet" userId="2aad577e-539b-449b-83a6-8d411f484b4d" providerId="ADAL" clId="{49408841-B2F4-4D1B-91E9-399D964EDA3B}" dt="2023-07-12T20:28:39.929" v="12013" actId="1076"/>
        <pc:sldMkLst>
          <pc:docMk/>
          <pc:sldMk cId="2057867435" sldId="354"/>
        </pc:sldMkLst>
        <pc:picChg chg="del">
          <ac:chgData name="Jha, Aryan Ritwajeet" userId="2aad577e-539b-449b-83a6-8d411f484b4d" providerId="ADAL" clId="{49408841-B2F4-4D1B-91E9-399D964EDA3B}" dt="2023-07-12T20:22:00.475" v="12008" actId="478"/>
          <ac:picMkLst>
            <pc:docMk/>
            <pc:sldMk cId="2057867435" sldId="354"/>
            <ac:picMk id="6" creationId="{AA1DBAE4-9011-DF06-DFE5-07C2DFA38A2F}"/>
          </ac:picMkLst>
        </pc:picChg>
        <pc:picChg chg="add mod">
          <ac:chgData name="Jha, Aryan Ritwajeet" userId="2aad577e-539b-449b-83a6-8d411f484b4d" providerId="ADAL" clId="{49408841-B2F4-4D1B-91E9-399D964EDA3B}" dt="2023-07-12T20:28:39.929" v="12013" actId="1076"/>
          <ac:picMkLst>
            <pc:docMk/>
            <pc:sldMk cId="2057867435" sldId="354"/>
            <ac:picMk id="7" creationId="{F3460C81-8268-39CF-D3C6-F179AF8EFF20}"/>
          </ac:picMkLst>
        </pc:picChg>
      </pc:sldChg>
      <pc:sldChg chg="addSp delSp modSp add mod setBg setClrOvrMap">
        <pc:chgData name="Jha, Aryan Ritwajeet" userId="2aad577e-539b-449b-83a6-8d411f484b4d" providerId="ADAL" clId="{49408841-B2F4-4D1B-91E9-399D964EDA3B}" dt="2023-07-12T21:18:05.402" v="12983" actId="14100"/>
        <pc:sldMkLst>
          <pc:docMk/>
          <pc:sldMk cId="2950297414" sldId="355"/>
        </pc:sldMkLst>
        <pc:spChg chg="mod ord">
          <ac:chgData name="Jha, Aryan Ritwajeet" userId="2aad577e-539b-449b-83a6-8d411f484b4d" providerId="ADAL" clId="{49408841-B2F4-4D1B-91E9-399D964EDA3B}" dt="2023-07-12T20:48:52.751" v="12299" actId="26606"/>
          <ac:spMkLst>
            <pc:docMk/>
            <pc:sldMk cId="2950297414" sldId="355"/>
            <ac:spMk id="2" creationId="{E7ACBE95-95CF-765D-2433-9930B0D7BC2A}"/>
          </ac:spMkLst>
        </pc:spChg>
        <pc:spChg chg="mod ord">
          <ac:chgData name="Jha, Aryan Ritwajeet" userId="2aad577e-539b-449b-83a6-8d411f484b4d" providerId="ADAL" clId="{49408841-B2F4-4D1B-91E9-399D964EDA3B}" dt="2023-07-12T21:08:04.987" v="12935"/>
          <ac:spMkLst>
            <pc:docMk/>
            <pc:sldMk cId="2950297414" sldId="355"/>
            <ac:spMk id="3" creationId="{DCE0E4E6-1416-0D07-96AB-380DB5E83338}"/>
          </ac:spMkLst>
        </pc:spChg>
        <pc:spChg chg="add del mod">
          <ac:chgData name="Jha, Aryan Ritwajeet" userId="2aad577e-539b-449b-83a6-8d411f484b4d" providerId="ADAL" clId="{49408841-B2F4-4D1B-91E9-399D964EDA3B}" dt="2023-07-12T21:17:43.079" v="12978" actId="22"/>
          <ac:spMkLst>
            <pc:docMk/>
            <pc:sldMk cId="2950297414" sldId="355"/>
            <ac:spMk id="5" creationId="{904442D2-0467-A2C5-DE31-E9AF2E83A45F}"/>
          </ac:spMkLst>
        </pc:spChg>
        <pc:spChg chg="add mod">
          <ac:chgData name="Jha, Aryan Ritwajeet" userId="2aad577e-539b-449b-83a6-8d411f484b4d" providerId="ADAL" clId="{49408841-B2F4-4D1B-91E9-399D964EDA3B}" dt="2023-07-12T21:17:53.202" v="12980" actId="1076"/>
          <ac:spMkLst>
            <pc:docMk/>
            <pc:sldMk cId="2950297414" sldId="355"/>
            <ac:spMk id="8" creationId="{49BE6E86-2111-D678-61B0-12843BF4C366}"/>
          </ac:spMkLst>
        </pc:spChg>
        <pc:spChg chg="add del">
          <ac:chgData name="Jha, Aryan Ritwajeet" userId="2aad577e-539b-449b-83a6-8d411f484b4d" providerId="ADAL" clId="{49408841-B2F4-4D1B-91E9-399D964EDA3B}" dt="2023-07-12T20:48:52.751" v="12299" actId="26606"/>
          <ac:spMkLst>
            <pc:docMk/>
            <pc:sldMk cId="2950297414" sldId="355"/>
            <ac:spMk id="24" creationId="{891401DC-7AF6-42FA-BE31-CF773B6C8B2E}"/>
          </ac:spMkLst>
        </pc:spChg>
        <pc:spChg chg="add del">
          <ac:chgData name="Jha, Aryan Ritwajeet" userId="2aad577e-539b-449b-83a6-8d411f484b4d" providerId="ADAL" clId="{49408841-B2F4-4D1B-91E9-399D964EDA3B}" dt="2023-07-12T20:48:52.751" v="12299" actId="26606"/>
          <ac:spMkLst>
            <pc:docMk/>
            <pc:sldMk cId="2950297414" sldId="355"/>
            <ac:spMk id="26" creationId="{2B7203F0-D9CB-4774-B9D4-B3AB625DFBAD}"/>
          </ac:spMkLst>
        </pc:spChg>
        <pc:picChg chg="add del mod">
          <ac:chgData name="Jha, Aryan Ritwajeet" userId="2aad577e-539b-449b-83a6-8d411f484b4d" providerId="ADAL" clId="{49408841-B2F4-4D1B-91E9-399D964EDA3B}" dt="2023-07-12T20:46:40.090" v="12282" actId="478"/>
          <ac:picMkLst>
            <pc:docMk/>
            <pc:sldMk cId="2950297414" sldId="355"/>
            <ac:picMk id="5" creationId="{52AB126F-E669-405D-7382-A8BEDD5C2CB1}"/>
          </ac:picMkLst>
        </pc:picChg>
        <pc:picChg chg="mod">
          <ac:chgData name="Jha, Aryan Ritwajeet" userId="2aad577e-539b-449b-83a6-8d411f484b4d" providerId="ADAL" clId="{49408841-B2F4-4D1B-91E9-399D964EDA3B}" dt="2023-07-12T20:48:52.751" v="12299" actId="26606"/>
          <ac:picMkLst>
            <pc:docMk/>
            <pc:sldMk cId="2950297414" sldId="355"/>
            <ac:picMk id="6" creationId="{21DBCFC4-560D-E0DE-2BE5-123ACC35F12E}"/>
          </ac:picMkLst>
        </pc:picChg>
        <pc:picChg chg="add del mod">
          <ac:chgData name="Jha, Aryan Ritwajeet" userId="2aad577e-539b-449b-83a6-8d411f484b4d" providerId="ADAL" clId="{49408841-B2F4-4D1B-91E9-399D964EDA3B}" dt="2023-07-12T20:46:40.090" v="12282" actId="478"/>
          <ac:picMkLst>
            <pc:docMk/>
            <pc:sldMk cId="2950297414" sldId="355"/>
            <ac:picMk id="8" creationId="{B78E06C5-46B3-6CE8-B829-B40299C74E34}"/>
          </ac:picMkLst>
        </pc:picChg>
        <pc:picChg chg="del">
          <ac:chgData name="Jha, Aryan Ritwajeet" userId="2aad577e-539b-449b-83a6-8d411f484b4d" providerId="ADAL" clId="{49408841-B2F4-4D1B-91E9-399D964EDA3B}" dt="2023-07-12T20:43:15.950" v="12243" actId="478"/>
          <ac:picMkLst>
            <pc:docMk/>
            <pc:sldMk cId="2950297414" sldId="355"/>
            <ac:picMk id="10" creationId="{5F85CA16-1D3E-31B9-FF25-06F90C4E80BA}"/>
          </ac:picMkLst>
        </pc:picChg>
        <pc:picChg chg="add mod ord">
          <ac:chgData name="Jha, Aryan Ritwajeet" userId="2aad577e-539b-449b-83a6-8d411f484b4d" providerId="ADAL" clId="{49408841-B2F4-4D1B-91E9-399D964EDA3B}" dt="2023-07-12T20:48:52.751" v="12299" actId="26606"/>
          <ac:picMkLst>
            <pc:docMk/>
            <pc:sldMk cId="2950297414" sldId="355"/>
            <ac:picMk id="11" creationId="{6E6DBD21-FCE6-19C6-C178-0DD2B045AC39}"/>
          </ac:picMkLst>
        </pc:picChg>
        <pc:picChg chg="del">
          <ac:chgData name="Jha, Aryan Ritwajeet" userId="2aad577e-539b-449b-83a6-8d411f484b4d" providerId="ADAL" clId="{49408841-B2F4-4D1B-91E9-399D964EDA3B}" dt="2023-07-12T20:43:15.950" v="12243" actId="478"/>
          <ac:picMkLst>
            <pc:docMk/>
            <pc:sldMk cId="2950297414" sldId="355"/>
            <ac:picMk id="13" creationId="{96A1D9C2-5F10-69D9-F567-D2B774D822A3}"/>
          </ac:picMkLst>
        </pc:picChg>
        <pc:picChg chg="add mod ord">
          <ac:chgData name="Jha, Aryan Ritwajeet" userId="2aad577e-539b-449b-83a6-8d411f484b4d" providerId="ADAL" clId="{49408841-B2F4-4D1B-91E9-399D964EDA3B}" dt="2023-07-12T20:48:52.751" v="12299" actId="26606"/>
          <ac:picMkLst>
            <pc:docMk/>
            <pc:sldMk cId="2950297414" sldId="355"/>
            <ac:picMk id="14" creationId="{049BC559-6B04-0F36-B5C6-F367C1C827FB}"/>
          </ac:picMkLst>
        </pc:picChg>
        <pc:picChg chg="del">
          <ac:chgData name="Jha, Aryan Ritwajeet" userId="2aad577e-539b-449b-83a6-8d411f484b4d" providerId="ADAL" clId="{49408841-B2F4-4D1B-91E9-399D964EDA3B}" dt="2023-07-12T20:43:15.950" v="12243" actId="478"/>
          <ac:picMkLst>
            <pc:docMk/>
            <pc:sldMk cId="2950297414" sldId="355"/>
            <ac:picMk id="15" creationId="{543EF568-B513-35D1-0F25-9899955EC467}"/>
          </ac:picMkLst>
        </pc:picChg>
        <pc:picChg chg="add mod">
          <ac:chgData name="Jha, Aryan Ritwajeet" userId="2aad577e-539b-449b-83a6-8d411f484b4d" providerId="ADAL" clId="{49408841-B2F4-4D1B-91E9-399D964EDA3B}" dt="2023-07-12T20:48:52.751" v="12299" actId="26606"/>
          <ac:picMkLst>
            <pc:docMk/>
            <pc:sldMk cId="2950297414" sldId="355"/>
            <ac:picMk id="17" creationId="{F2E3BF6E-982F-9306-6923-D7FA4DBFC3E4}"/>
          </ac:picMkLst>
        </pc:picChg>
        <pc:picChg chg="add mod">
          <ac:chgData name="Jha, Aryan Ritwajeet" userId="2aad577e-539b-449b-83a6-8d411f484b4d" providerId="ADAL" clId="{49408841-B2F4-4D1B-91E9-399D964EDA3B}" dt="2023-07-12T20:48:52.751" v="12299" actId="26606"/>
          <ac:picMkLst>
            <pc:docMk/>
            <pc:sldMk cId="2950297414" sldId="355"/>
            <ac:picMk id="19" creationId="{FBA6C243-E9DC-94D1-AEFB-AA9DCE17422B}"/>
          </ac:picMkLst>
        </pc:picChg>
        <pc:cxnChg chg="add mod">
          <ac:chgData name="Jha, Aryan Ritwajeet" userId="2aad577e-539b-449b-83a6-8d411f484b4d" providerId="ADAL" clId="{49408841-B2F4-4D1B-91E9-399D964EDA3B}" dt="2023-07-12T21:18:05.402" v="12983" actId="14100"/>
          <ac:cxnSpMkLst>
            <pc:docMk/>
            <pc:sldMk cId="2950297414" sldId="355"/>
            <ac:cxnSpMk id="7" creationId="{94DEB934-55D6-87BD-3156-D5517F30FF6C}"/>
          </ac:cxnSpMkLst>
        </pc:cxnChg>
        <pc:cxnChg chg="add del">
          <ac:chgData name="Jha, Aryan Ritwajeet" userId="2aad577e-539b-449b-83a6-8d411f484b4d" providerId="ADAL" clId="{49408841-B2F4-4D1B-91E9-399D964EDA3B}" dt="2023-07-12T20:48:52.751" v="12299" actId="26606"/>
          <ac:cxnSpMkLst>
            <pc:docMk/>
            <pc:sldMk cId="2950297414" sldId="355"/>
            <ac:cxnSpMk id="28" creationId="{A88CB8AF-5631-45C6-BFEC-971C4D6E5836}"/>
          </ac:cxnSpMkLst>
        </pc:cxnChg>
        <pc:cxnChg chg="add del">
          <ac:chgData name="Jha, Aryan Ritwajeet" userId="2aad577e-539b-449b-83a6-8d411f484b4d" providerId="ADAL" clId="{49408841-B2F4-4D1B-91E9-399D964EDA3B}" dt="2023-07-12T20:48:52.751" v="12299" actId="26606"/>
          <ac:cxnSpMkLst>
            <pc:docMk/>
            <pc:sldMk cId="2950297414" sldId="355"/>
            <ac:cxnSpMk id="30" creationId="{9F2EA1AF-73AB-4FCB-B4EE-0E42E7250F64}"/>
          </ac:cxnSpMkLst>
        </pc:cxnChg>
        <pc:cxnChg chg="add del">
          <ac:chgData name="Jha, Aryan Ritwajeet" userId="2aad577e-539b-449b-83a6-8d411f484b4d" providerId="ADAL" clId="{49408841-B2F4-4D1B-91E9-399D964EDA3B}" dt="2023-07-12T20:48:52.751" v="12299" actId="26606"/>
          <ac:cxnSpMkLst>
            <pc:docMk/>
            <pc:sldMk cId="2950297414" sldId="355"/>
            <ac:cxnSpMk id="32" creationId="{65A18FBF-6157-4210-BEF2-9A6C31FA89AD}"/>
          </ac:cxnSpMkLst>
        </pc:cxnChg>
        <pc:cxnChg chg="add del">
          <ac:chgData name="Jha, Aryan Ritwajeet" userId="2aad577e-539b-449b-83a6-8d411f484b4d" providerId="ADAL" clId="{49408841-B2F4-4D1B-91E9-399D964EDA3B}" dt="2023-07-12T20:48:52.751" v="12299" actId="26606"/>
          <ac:cxnSpMkLst>
            <pc:docMk/>
            <pc:sldMk cId="2950297414" sldId="355"/>
            <ac:cxnSpMk id="34" creationId="{43C9CCA8-3CEC-4CD0-A624-A701C612511D}"/>
          </ac:cxnSpMkLst>
        </pc:cxnChg>
      </pc:sldChg>
      <pc:sldChg chg="addSp delSp modSp add mod">
        <pc:chgData name="Jha, Aryan Ritwajeet" userId="2aad577e-539b-449b-83a6-8d411f484b4d" providerId="ADAL" clId="{49408841-B2F4-4D1B-91E9-399D964EDA3B}" dt="2023-07-12T21:08:07.903" v="12936"/>
        <pc:sldMkLst>
          <pc:docMk/>
          <pc:sldMk cId="1313714598" sldId="356"/>
        </pc:sldMkLst>
        <pc:spChg chg="mod">
          <ac:chgData name="Jha, Aryan Ritwajeet" userId="2aad577e-539b-449b-83a6-8d411f484b4d" providerId="ADAL" clId="{49408841-B2F4-4D1B-91E9-399D964EDA3B}" dt="2023-07-12T21:08:07.903" v="12936"/>
          <ac:spMkLst>
            <pc:docMk/>
            <pc:sldMk cId="1313714598" sldId="356"/>
            <ac:spMk id="3" creationId="{DCE0E4E6-1416-0D07-96AB-380DB5E83338}"/>
          </ac:spMkLst>
        </pc:spChg>
        <pc:picChg chg="add mod">
          <ac:chgData name="Jha, Aryan Ritwajeet" userId="2aad577e-539b-449b-83a6-8d411f484b4d" providerId="ADAL" clId="{49408841-B2F4-4D1B-91E9-399D964EDA3B}" dt="2023-07-12T20:46:25.523" v="12280" actId="1076"/>
          <ac:picMkLst>
            <pc:docMk/>
            <pc:sldMk cId="1313714598" sldId="356"/>
            <ac:picMk id="4" creationId="{F4BE7488-08D7-B734-223A-CFB9A7747DA0}"/>
          </ac:picMkLst>
        </pc:picChg>
        <pc:picChg chg="add mod">
          <ac:chgData name="Jha, Aryan Ritwajeet" userId="2aad577e-539b-449b-83a6-8d411f484b4d" providerId="ADAL" clId="{49408841-B2F4-4D1B-91E9-399D964EDA3B}" dt="2023-07-12T20:46:14.942" v="12274" actId="1076"/>
          <ac:picMkLst>
            <pc:docMk/>
            <pc:sldMk cId="1313714598" sldId="356"/>
            <ac:picMk id="5" creationId="{2AC1A0EA-DD14-59EC-318F-501A3C932D46}"/>
          </ac:picMkLst>
        </pc:picChg>
        <pc:picChg chg="del">
          <ac:chgData name="Jha, Aryan Ritwajeet" userId="2aad577e-539b-449b-83a6-8d411f484b4d" providerId="ADAL" clId="{49408841-B2F4-4D1B-91E9-399D964EDA3B}" dt="2023-07-12T20:45:42.910" v="12264" actId="478"/>
          <ac:picMkLst>
            <pc:docMk/>
            <pc:sldMk cId="1313714598" sldId="356"/>
            <ac:picMk id="10" creationId="{5F85CA16-1D3E-31B9-FF25-06F90C4E80BA}"/>
          </ac:picMkLst>
        </pc:picChg>
        <pc:picChg chg="mod">
          <ac:chgData name="Jha, Aryan Ritwajeet" userId="2aad577e-539b-449b-83a6-8d411f484b4d" providerId="ADAL" clId="{49408841-B2F4-4D1B-91E9-399D964EDA3B}" dt="2023-07-12T20:46:18.492" v="12276" actId="1076"/>
          <ac:picMkLst>
            <pc:docMk/>
            <pc:sldMk cId="1313714598" sldId="356"/>
            <ac:picMk id="13" creationId="{96A1D9C2-5F10-69D9-F567-D2B774D822A3}"/>
          </ac:picMkLst>
        </pc:picChg>
        <pc:picChg chg="mod">
          <ac:chgData name="Jha, Aryan Ritwajeet" userId="2aad577e-539b-449b-83a6-8d411f484b4d" providerId="ADAL" clId="{49408841-B2F4-4D1B-91E9-399D964EDA3B}" dt="2023-07-12T20:46:31.432" v="12281" actId="1076"/>
          <ac:picMkLst>
            <pc:docMk/>
            <pc:sldMk cId="1313714598" sldId="356"/>
            <ac:picMk id="15" creationId="{543EF568-B513-35D1-0F25-9899955EC467}"/>
          </ac:picMkLst>
        </pc:picChg>
      </pc:sldChg>
      <pc:sldChg chg="addSp modSp add mod">
        <pc:chgData name="Jha, Aryan Ritwajeet" userId="2aad577e-539b-449b-83a6-8d411f484b4d" providerId="ADAL" clId="{49408841-B2F4-4D1B-91E9-399D964EDA3B}" dt="2023-07-12T21:07:52.955" v="12934" actId="20577"/>
        <pc:sldMkLst>
          <pc:docMk/>
          <pc:sldMk cId="2691399862" sldId="357"/>
        </pc:sldMkLst>
        <pc:spChg chg="mod">
          <ac:chgData name="Jha, Aryan Ritwajeet" userId="2aad577e-539b-449b-83a6-8d411f484b4d" providerId="ADAL" clId="{49408841-B2F4-4D1B-91E9-399D964EDA3B}" dt="2023-07-12T21:07:52.955" v="12934" actId="20577"/>
          <ac:spMkLst>
            <pc:docMk/>
            <pc:sldMk cId="2691399862" sldId="357"/>
            <ac:spMk id="3" creationId="{DCE0E4E6-1416-0D07-96AB-380DB5E83338}"/>
          </ac:spMkLst>
        </pc:spChg>
        <pc:picChg chg="add mod">
          <ac:chgData name="Jha, Aryan Ritwajeet" userId="2aad577e-539b-449b-83a6-8d411f484b4d" providerId="ADAL" clId="{49408841-B2F4-4D1B-91E9-399D964EDA3B}" dt="2023-07-12T21:06:34.021" v="12916" actId="1076"/>
          <ac:picMkLst>
            <pc:docMk/>
            <pc:sldMk cId="2691399862" sldId="357"/>
            <ac:picMk id="5" creationId="{0558928E-EC4A-EE27-D571-93867DD3E51D}"/>
          </ac:picMkLst>
        </pc:picChg>
        <pc:picChg chg="mod">
          <ac:chgData name="Jha, Aryan Ritwajeet" userId="2aad577e-539b-449b-83a6-8d411f484b4d" providerId="ADAL" clId="{49408841-B2F4-4D1B-91E9-399D964EDA3B}" dt="2023-07-12T21:06:36.192" v="12917" actId="1076"/>
          <ac:picMkLst>
            <pc:docMk/>
            <pc:sldMk cId="2691399862" sldId="357"/>
            <ac:picMk id="10" creationId="{5F85CA16-1D3E-31B9-FF25-06F90C4E80BA}"/>
          </ac:picMkLst>
        </pc:picChg>
      </pc:sldChg>
      <pc:sldChg chg="addSp delSp modSp add mod">
        <pc:chgData name="Jha, Aryan Ritwajeet" userId="2aad577e-539b-449b-83a6-8d411f484b4d" providerId="ADAL" clId="{49408841-B2F4-4D1B-91E9-399D964EDA3B}" dt="2023-07-12T21:02:22.206" v="12906" actId="20577"/>
        <pc:sldMkLst>
          <pc:docMk/>
          <pc:sldMk cId="1995717691" sldId="358"/>
        </pc:sldMkLst>
        <pc:spChg chg="mod">
          <ac:chgData name="Jha, Aryan Ritwajeet" userId="2aad577e-539b-449b-83a6-8d411f484b4d" providerId="ADAL" clId="{49408841-B2F4-4D1B-91E9-399D964EDA3B}" dt="2023-07-12T21:02:22.206" v="12906" actId="20577"/>
          <ac:spMkLst>
            <pc:docMk/>
            <pc:sldMk cId="1995717691" sldId="358"/>
            <ac:spMk id="3" creationId="{DCE0E4E6-1416-0D07-96AB-380DB5E83338}"/>
          </ac:spMkLst>
        </pc:spChg>
        <pc:spChg chg="add mod">
          <ac:chgData name="Jha, Aryan Ritwajeet" userId="2aad577e-539b-449b-83a6-8d411f484b4d" providerId="ADAL" clId="{49408841-B2F4-4D1B-91E9-399D964EDA3B}" dt="2023-07-12T20:58:58.559" v="12837" actId="207"/>
          <ac:spMkLst>
            <pc:docMk/>
            <pc:sldMk cId="1995717691" sldId="358"/>
            <ac:spMk id="13" creationId="{7BA4C705-9A8A-B084-FE62-F783BAC47AAA}"/>
          </ac:spMkLst>
        </pc:spChg>
        <pc:picChg chg="del">
          <ac:chgData name="Jha, Aryan Ritwajeet" userId="2aad577e-539b-449b-83a6-8d411f484b4d" providerId="ADAL" clId="{49408841-B2F4-4D1B-91E9-399D964EDA3B}" dt="2023-07-12T20:50:32.740" v="12349" actId="478"/>
          <ac:picMkLst>
            <pc:docMk/>
            <pc:sldMk cId="1995717691" sldId="358"/>
            <ac:picMk id="5" creationId="{C3F811C8-9873-D6BA-09B4-B590712B4D64}"/>
          </ac:picMkLst>
        </pc:picChg>
        <pc:picChg chg="del">
          <ac:chgData name="Jha, Aryan Ritwajeet" userId="2aad577e-539b-449b-83a6-8d411f484b4d" providerId="ADAL" clId="{49408841-B2F4-4D1B-91E9-399D964EDA3B}" dt="2023-07-12T20:50:32.740" v="12349" actId="478"/>
          <ac:picMkLst>
            <pc:docMk/>
            <pc:sldMk cId="1995717691" sldId="358"/>
            <ac:picMk id="6" creationId="{FC135EC0-39A9-DACC-C8CC-F806D9B8859D}"/>
          </ac:picMkLst>
        </pc:picChg>
        <pc:picChg chg="add del mod">
          <ac:chgData name="Jha, Aryan Ritwajeet" userId="2aad577e-539b-449b-83a6-8d411f484b4d" providerId="ADAL" clId="{49408841-B2F4-4D1B-91E9-399D964EDA3B}" dt="2023-07-12T20:52:31.751" v="12472" actId="478"/>
          <ac:picMkLst>
            <pc:docMk/>
            <pc:sldMk cId="1995717691" sldId="358"/>
            <ac:picMk id="7" creationId="{CB3EB982-EA53-EA58-C8F2-1432532536A4}"/>
          </ac:picMkLst>
        </pc:picChg>
        <pc:picChg chg="del">
          <ac:chgData name="Jha, Aryan Ritwajeet" userId="2aad577e-539b-449b-83a6-8d411f484b4d" providerId="ADAL" clId="{49408841-B2F4-4D1B-91E9-399D964EDA3B}" dt="2023-07-12T20:50:32.740" v="12349" actId="478"/>
          <ac:picMkLst>
            <pc:docMk/>
            <pc:sldMk cId="1995717691" sldId="358"/>
            <ac:picMk id="9" creationId="{5EFE7593-A695-D162-A7E2-481A0C4E96E7}"/>
          </ac:picMkLst>
        </pc:picChg>
        <pc:picChg chg="add mod">
          <ac:chgData name="Jha, Aryan Ritwajeet" userId="2aad577e-539b-449b-83a6-8d411f484b4d" providerId="ADAL" clId="{49408841-B2F4-4D1B-91E9-399D964EDA3B}" dt="2023-07-12T20:53:52.471" v="12477" actId="1076"/>
          <ac:picMkLst>
            <pc:docMk/>
            <pc:sldMk cId="1995717691" sldId="358"/>
            <ac:picMk id="10" creationId="{D1B404B7-A10F-F2C8-C8C3-DA5304B49AE1}"/>
          </ac:picMkLst>
        </pc:picChg>
        <pc:cxnChg chg="add mod">
          <ac:chgData name="Jha, Aryan Ritwajeet" userId="2aad577e-539b-449b-83a6-8d411f484b4d" providerId="ADAL" clId="{49408841-B2F4-4D1B-91E9-399D964EDA3B}" dt="2023-07-12T20:59:27.211" v="12842" actId="208"/>
          <ac:cxnSpMkLst>
            <pc:docMk/>
            <pc:sldMk cId="1995717691" sldId="358"/>
            <ac:cxnSpMk id="12" creationId="{DEAA34A7-B436-81F9-4F90-B96ED2E7E8FA}"/>
          </ac:cxnSpMkLst>
        </pc:cxnChg>
      </pc:sldChg>
      <pc:sldChg chg="addSp delSp modSp new mod setBg">
        <pc:chgData name="Jha, Aryan Ritwajeet" userId="2aad577e-539b-449b-83a6-8d411f484b4d" providerId="ADAL" clId="{49408841-B2F4-4D1B-91E9-399D964EDA3B}" dt="2023-08-04T04:52:14.045" v="15580" actId="403"/>
        <pc:sldMkLst>
          <pc:docMk/>
          <pc:sldMk cId="2564785954" sldId="360"/>
        </pc:sldMkLst>
        <pc:spChg chg="mod ord">
          <ac:chgData name="Jha, Aryan Ritwajeet" userId="2aad577e-539b-449b-83a6-8d411f484b4d" providerId="ADAL" clId="{49408841-B2F4-4D1B-91E9-399D964EDA3B}" dt="2023-08-04T03:53:40.664" v="14228" actId="26606"/>
          <ac:spMkLst>
            <pc:docMk/>
            <pc:sldMk cId="2564785954" sldId="360"/>
            <ac:spMk id="2" creationId="{A4C04623-9F4B-09DC-9D6A-54C3F0D26B46}"/>
          </ac:spMkLst>
        </pc:spChg>
        <pc:spChg chg="mod">
          <ac:chgData name="Jha, Aryan Ritwajeet" userId="2aad577e-539b-449b-83a6-8d411f484b4d" providerId="ADAL" clId="{49408841-B2F4-4D1B-91E9-399D964EDA3B}" dt="2023-08-04T04:52:14.045" v="15580" actId="403"/>
          <ac:spMkLst>
            <pc:docMk/>
            <pc:sldMk cId="2564785954" sldId="360"/>
            <ac:spMk id="3" creationId="{24947C85-497D-A1A4-6BBC-F29552289E3C}"/>
          </ac:spMkLst>
        </pc:spChg>
        <pc:spChg chg="add del mod">
          <ac:chgData name="Jha, Aryan Ritwajeet" userId="2aad577e-539b-449b-83a6-8d411f484b4d" providerId="ADAL" clId="{49408841-B2F4-4D1B-91E9-399D964EDA3B}" dt="2023-08-04T04:44:43.671" v="15222" actId="478"/>
          <ac:spMkLst>
            <pc:docMk/>
            <pc:sldMk cId="2564785954" sldId="360"/>
            <ac:spMk id="4" creationId="{2A2E6E1A-B461-F4B3-952C-9D664C97E3E5}"/>
          </ac:spMkLst>
        </pc:spChg>
        <pc:spChg chg="add del">
          <ac:chgData name="Jha, Aryan Ritwajeet" userId="2aad577e-539b-449b-83a6-8d411f484b4d" providerId="ADAL" clId="{49408841-B2F4-4D1B-91E9-399D964EDA3B}" dt="2023-08-04T03:21:08.732" v="14204" actId="26606"/>
          <ac:spMkLst>
            <pc:docMk/>
            <pc:sldMk cId="2564785954" sldId="360"/>
            <ac:spMk id="8" creationId="{09588DA8-065E-4F6F-8EFD-43104AB2E0CF}"/>
          </ac:spMkLst>
        </pc:spChg>
        <pc:spChg chg="add del">
          <ac:chgData name="Jha, Aryan Ritwajeet" userId="2aad577e-539b-449b-83a6-8d411f484b4d" providerId="ADAL" clId="{49408841-B2F4-4D1B-91E9-399D964EDA3B}" dt="2023-08-04T03:21:08.152" v="14202" actId="26606"/>
          <ac:spMkLst>
            <pc:docMk/>
            <pc:sldMk cId="2564785954" sldId="360"/>
            <ac:spMk id="9" creationId="{04812C46-200A-4DEB-A05E-3ED6C68C2387}"/>
          </ac:spMkLst>
        </pc:spChg>
        <pc:spChg chg="add del">
          <ac:chgData name="Jha, Aryan Ritwajeet" userId="2aad577e-539b-449b-83a6-8d411f484b4d" providerId="ADAL" clId="{49408841-B2F4-4D1B-91E9-399D964EDA3B}" dt="2023-08-04T03:21:08.732" v="14204" actId="26606"/>
          <ac:spMkLst>
            <pc:docMk/>
            <pc:sldMk cId="2564785954" sldId="360"/>
            <ac:spMk id="10" creationId="{C4285719-470E-454C-AF62-8323075F1F5B}"/>
          </ac:spMkLst>
        </pc:spChg>
        <pc:spChg chg="add del">
          <ac:chgData name="Jha, Aryan Ritwajeet" userId="2aad577e-539b-449b-83a6-8d411f484b4d" providerId="ADAL" clId="{49408841-B2F4-4D1B-91E9-399D964EDA3B}" dt="2023-08-04T03:21:08.152" v="14202" actId="26606"/>
          <ac:spMkLst>
            <pc:docMk/>
            <pc:sldMk cId="2564785954" sldId="360"/>
            <ac:spMk id="11" creationId="{D1EA859B-E555-4109-94F3-6700E046E008}"/>
          </ac:spMkLst>
        </pc:spChg>
        <pc:spChg chg="add del">
          <ac:chgData name="Jha, Aryan Ritwajeet" userId="2aad577e-539b-449b-83a6-8d411f484b4d" providerId="ADAL" clId="{49408841-B2F4-4D1B-91E9-399D964EDA3B}" dt="2023-08-04T03:21:08.732" v="14204" actId="26606"/>
          <ac:spMkLst>
            <pc:docMk/>
            <pc:sldMk cId="2564785954" sldId="360"/>
            <ac:spMk id="12" creationId="{CD9FE4EF-C4D8-49A0-B2FF-81D8DB7D8A24}"/>
          </ac:spMkLst>
        </pc:spChg>
        <pc:spChg chg="add del">
          <ac:chgData name="Jha, Aryan Ritwajeet" userId="2aad577e-539b-449b-83a6-8d411f484b4d" providerId="ADAL" clId="{49408841-B2F4-4D1B-91E9-399D964EDA3B}" dt="2023-08-04T03:21:08.732" v="14204" actId="26606"/>
          <ac:spMkLst>
            <pc:docMk/>
            <pc:sldMk cId="2564785954" sldId="360"/>
            <ac:spMk id="14" creationId="{4300840D-0A0B-4512-BACA-B439D5B9C57C}"/>
          </ac:spMkLst>
        </pc:spChg>
        <pc:spChg chg="add del">
          <ac:chgData name="Jha, Aryan Ritwajeet" userId="2aad577e-539b-449b-83a6-8d411f484b4d" providerId="ADAL" clId="{49408841-B2F4-4D1B-91E9-399D964EDA3B}" dt="2023-08-04T03:21:08.732" v="14204" actId="26606"/>
          <ac:spMkLst>
            <pc:docMk/>
            <pc:sldMk cId="2564785954" sldId="360"/>
            <ac:spMk id="16" creationId="{D2B78728-A580-49A7-84F9-6EF6F583ADE0}"/>
          </ac:spMkLst>
        </pc:spChg>
        <pc:spChg chg="add del">
          <ac:chgData name="Jha, Aryan Ritwajeet" userId="2aad577e-539b-449b-83a6-8d411f484b4d" providerId="ADAL" clId="{49408841-B2F4-4D1B-91E9-399D964EDA3B}" dt="2023-08-04T03:21:08.732" v="14204" actId="26606"/>
          <ac:spMkLst>
            <pc:docMk/>
            <pc:sldMk cId="2564785954" sldId="360"/>
            <ac:spMk id="18" creationId="{38FAA1A1-D861-433F-88FA-1E9D6FD31D11}"/>
          </ac:spMkLst>
        </pc:spChg>
        <pc:spChg chg="add del">
          <ac:chgData name="Jha, Aryan Ritwajeet" userId="2aad577e-539b-449b-83a6-8d411f484b4d" providerId="ADAL" clId="{49408841-B2F4-4D1B-91E9-399D964EDA3B}" dt="2023-08-04T03:21:08.732" v="14204" actId="26606"/>
          <ac:spMkLst>
            <pc:docMk/>
            <pc:sldMk cId="2564785954" sldId="360"/>
            <ac:spMk id="20" creationId="{8D71EDA1-87BF-4D5D-AB79-F346FD19278A}"/>
          </ac:spMkLst>
        </pc:spChg>
        <pc:spChg chg="add del">
          <ac:chgData name="Jha, Aryan Ritwajeet" userId="2aad577e-539b-449b-83a6-8d411f484b4d" providerId="ADAL" clId="{49408841-B2F4-4D1B-91E9-399D964EDA3B}" dt="2023-08-04T03:21:09.634" v="14206" actId="26606"/>
          <ac:spMkLst>
            <pc:docMk/>
            <pc:sldMk cId="2564785954" sldId="360"/>
            <ac:spMk id="22" creationId="{100EDD19-6802-4EC3-95CE-CFFAB042CFD6}"/>
          </ac:spMkLst>
        </pc:spChg>
        <pc:spChg chg="add del">
          <ac:chgData name="Jha, Aryan Ritwajeet" userId="2aad577e-539b-449b-83a6-8d411f484b4d" providerId="ADAL" clId="{49408841-B2F4-4D1B-91E9-399D964EDA3B}" dt="2023-08-04T03:21:09.634" v="14206" actId="26606"/>
          <ac:spMkLst>
            <pc:docMk/>
            <pc:sldMk cId="2564785954" sldId="360"/>
            <ac:spMk id="23" creationId="{DB17E863-922E-4C26-BD64-E8FD41D28661}"/>
          </ac:spMkLst>
        </pc:spChg>
        <pc:spChg chg="add del">
          <ac:chgData name="Jha, Aryan Ritwajeet" userId="2aad577e-539b-449b-83a6-8d411f484b4d" providerId="ADAL" clId="{49408841-B2F4-4D1B-91E9-399D964EDA3B}" dt="2023-08-04T03:21:10.795" v="14208" actId="26606"/>
          <ac:spMkLst>
            <pc:docMk/>
            <pc:sldMk cId="2564785954" sldId="360"/>
            <ac:spMk id="25" creationId="{777A147A-9ED8-46B4-8660-1B3C2AA880B5}"/>
          </ac:spMkLst>
        </pc:spChg>
        <pc:spChg chg="add del">
          <ac:chgData name="Jha, Aryan Ritwajeet" userId="2aad577e-539b-449b-83a6-8d411f484b4d" providerId="ADAL" clId="{49408841-B2F4-4D1B-91E9-399D964EDA3B}" dt="2023-08-04T03:21:10.795" v="14208" actId="26606"/>
          <ac:spMkLst>
            <pc:docMk/>
            <pc:sldMk cId="2564785954" sldId="360"/>
            <ac:spMk id="26" creationId="{5D6C15A0-C087-4593-8414-2B4EC1CDC3DE}"/>
          </ac:spMkLst>
        </pc:spChg>
        <pc:spChg chg="add del">
          <ac:chgData name="Jha, Aryan Ritwajeet" userId="2aad577e-539b-449b-83a6-8d411f484b4d" providerId="ADAL" clId="{49408841-B2F4-4D1B-91E9-399D964EDA3B}" dt="2023-08-04T03:21:11.971" v="14210" actId="26606"/>
          <ac:spMkLst>
            <pc:docMk/>
            <pc:sldMk cId="2564785954" sldId="360"/>
            <ac:spMk id="28" creationId="{327D73B4-9F5C-4A64-A179-51B9500CB8B5}"/>
          </ac:spMkLst>
        </pc:spChg>
        <pc:spChg chg="add del">
          <ac:chgData name="Jha, Aryan Ritwajeet" userId="2aad577e-539b-449b-83a6-8d411f484b4d" providerId="ADAL" clId="{49408841-B2F4-4D1B-91E9-399D964EDA3B}" dt="2023-08-04T03:21:11.971" v="14210" actId="26606"/>
          <ac:spMkLst>
            <pc:docMk/>
            <pc:sldMk cId="2564785954" sldId="360"/>
            <ac:spMk id="29" creationId="{C1F06963-6374-4B48-844F-071A9BAAAE02}"/>
          </ac:spMkLst>
        </pc:spChg>
        <pc:spChg chg="add del">
          <ac:chgData name="Jha, Aryan Ritwajeet" userId="2aad577e-539b-449b-83a6-8d411f484b4d" providerId="ADAL" clId="{49408841-B2F4-4D1B-91E9-399D964EDA3B}" dt="2023-08-04T03:21:11.971" v="14210" actId="26606"/>
          <ac:spMkLst>
            <pc:docMk/>
            <pc:sldMk cId="2564785954" sldId="360"/>
            <ac:spMk id="30" creationId="{6CB927A4-E432-4310-9CD5-E89FF5063179}"/>
          </ac:spMkLst>
        </pc:spChg>
        <pc:spChg chg="add del">
          <ac:chgData name="Jha, Aryan Ritwajeet" userId="2aad577e-539b-449b-83a6-8d411f484b4d" providerId="ADAL" clId="{49408841-B2F4-4D1B-91E9-399D964EDA3B}" dt="2023-08-04T03:21:11.971" v="14210" actId="26606"/>
          <ac:spMkLst>
            <pc:docMk/>
            <pc:sldMk cId="2564785954" sldId="360"/>
            <ac:spMk id="31" creationId="{1453BF6C-B012-48B7-B4E8-6D7AC7C27D02}"/>
          </ac:spMkLst>
        </pc:spChg>
        <pc:spChg chg="add del">
          <ac:chgData name="Jha, Aryan Ritwajeet" userId="2aad577e-539b-449b-83a6-8d411f484b4d" providerId="ADAL" clId="{49408841-B2F4-4D1B-91E9-399D964EDA3B}" dt="2023-08-04T03:21:11.971" v="14210" actId="26606"/>
          <ac:spMkLst>
            <pc:docMk/>
            <pc:sldMk cId="2564785954" sldId="360"/>
            <ac:spMk id="32" creationId="{E3020543-B24B-4EC4-8FFC-8DD88EEA91A8}"/>
          </ac:spMkLst>
        </pc:spChg>
        <pc:spChg chg="add del">
          <ac:chgData name="Jha, Aryan Ritwajeet" userId="2aad577e-539b-449b-83a6-8d411f484b4d" providerId="ADAL" clId="{49408841-B2F4-4D1B-91E9-399D964EDA3B}" dt="2023-08-04T03:21:12.459" v="14212" actId="26606"/>
          <ac:spMkLst>
            <pc:docMk/>
            <pc:sldMk cId="2564785954" sldId="360"/>
            <ac:spMk id="35" creationId="{245A9F99-D9B1-4094-A2E2-B90AC1DB7B9C}"/>
          </ac:spMkLst>
        </pc:spChg>
        <pc:spChg chg="add del">
          <ac:chgData name="Jha, Aryan Ritwajeet" userId="2aad577e-539b-449b-83a6-8d411f484b4d" providerId="ADAL" clId="{49408841-B2F4-4D1B-91E9-399D964EDA3B}" dt="2023-08-04T03:21:12.459" v="14212" actId="26606"/>
          <ac:spMkLst>
            <pc:docMk/>
            <pc:sldMk cId="2564785954" sldId="360"/>
            <ac:spMk id="36" creationId="{B7FAF607-473A-4A43-A23D-BBFF5C4117BB}"/>
          </ac:spMkLst>
        </pc:spChg>
        <pc:spChg chg="add del">
          <ac:chgData name="Jha, Aryan Ritwajeet" userId="2aad577e-539b-449b-83a6-8d411f484b4d" providerId="ADAL" clId="{49408841-B2F4-4D1B-91E9-399D964EDA3B}" dt="2023-08-04T03:21:20.505" v="14214" actId="26606"/>
          <ac:spMkLst>
            <pc:docMk/>
            <pc:sldMk cId="2564785954" sldId="360"/>
            <ac:spMk id="40" creationId="{327D73B4-9F5C-4A64-A179-51B9500CB8B5}"/>
          </ac:spMkLst>
        </pc:spChg>
        <pc:spChg chg="add del">
          <ac:chgData name="Jha, Aryan Ritwajeet" userId="2aad577e-539b-449b-83a6-8d411f484b4d" providerId="ADAL" clId="{49408841-B2F4-4D1B-91E9-399D964EDA3B}" dt="2023-08-04T03:21:20.505" v="14214" actId="26606"/>
          <ac:spMkLst>
            <pc:docMk/>
            <pc:sldMk cId="2564785954" sldId="360"/>
            <ac:spMk id="41" creationId="{C1F06963-6374-4B48-844F-071A9BAAAE02}"/>
          </ac:spMkLst>
        </pc:spChg>
        <pc:spChg chg="add del">
          <ac:chgData name="Jha, Aryan Ritwajeet" userId="2aad577e-539b-449b-83a6-8d411f484b4d" providerId="ADAL" clId="{49408841-B2F4-4D1B-91E9-399D964EDA3B}" dt="2023-08-04T03:21:20.505" v="14214" actId="26606"/>
          <ac:spMkLst>
            <pc:docMk/>
            <pc:sldMk cId="2564785954" sldId="360"/>
            <ac:spMk id="42" creationId="{6CB927A4-E432-4310-9CD5-E89FF5063179}"/>
          </ac:spMkLst>
        </pc:spChg>
        <pc:spChg chg="add del">
          <ac:chgData name="Jha, Aryan Ritwajeet" userId="2aad577e-539b-449b-83a6-8d411f484b4d" providerId="ADAL" clId="{49408841-B2F4-4D1B-91E9-399D964EDA3B}" dt="2023-08-04T03:21:20.505" v="14214" actId="26606"/>
          <ac:spMkLst>
            <pc:docMk/>
            <pc:sldMk cId="2564785954" sldId="360"/>
            <ac:spMk id="43" creationId="{1453BF6C-B012-48B7-B4E8-6D7AC7C27D02}"/>
          </ac:spMkLst>
        </pc:spChg>
        <pc:spChg chg="add del">
          <ac:chgData name="Jha, Aryan Ritwajeet" userId="2aad577e-539b-449b-83a6-8d411f484b4d" providerId="ADAL" clId="{49408841-B2F4-4D1B-91E9-399D964EDA3B}" dt="2023-08-04T03:21:20.505" v="14214" actId="26606"/>
          <ac:spMkLst>
            <pc:docMk/>
            <pc:sldMk cId="2564785954" sldId="360"/>
            <ac:spMk id="44" creationId="{E3020543-B24B-4EC4-8FFC-8DD88EEA91A8}"/>
          </ac:spMkLst>
        </pc:spChg>
        <pc:spChg chg="add del">
          <ac:chgData name="Jha, Aryan Ritwajeet" userId="2aad577e-539b-449b-83a6-8d411f484b4d" providerId="ADAL" clId="{49408841-B2F4-4D1B-91E9-399D964EDA3B}" dt="2023-08-04T03:53:40.664" v="14228" actId="26606"/>
          <ac:spMkLst>
            <pc:docMk/>
            <pc:sldMk cId="2564785954" sldId="360"/>
            <ac:spMk id="47" creationId="{245A9F99-D9B1-4094-A2E2-B90AC1DB7B9C}"/>
          </ac:spMkLst>
        </pc:spChg>
        <pc:spChg chg="add del">
          <ac:chgData name="Jha, Aryan Ritwajeet" userId="2aad577e-539b-449b-83a6-8d411f484b4d" providerId="ADAL" clId="{49408841-B2F4-4D1B-91E9-399D964EDA3B}" dt="2023-08-04T03:53:40.664" v="14228" actId="26606"/>
          <ac:spMkLst>
            <pc:docMk/>
            <pc:sldMk cId="2564785954" sldId="360"/>
            <ac:spMk id="48" creationId="{B7FAF607-473A-4A43-A23D-BBFF5C4117BB}"/>
          </ac:spMkLst>
        </pc:spChg>
        <pc:spChg chg="add del">
          <ac:chgData name="Jha, Aryan Ritwajeet" userId="2aad577e-539b-449b-83a6-8d411f484b4d" providerId="ADAL" clId="{49408841-B2F4-4D1B-91E9-399D964EDA3B}" dt="2023-08-04T03:53:32.828" v="14219" actId="26606"/>
          <ac:spMkLst>
            <pc:docMk/>
            <pc:sldMk cId="2564785954" sldId="360"/>
            <ac:spMk id="56" creationId="{327D73B4-9F5C-4A64-A179-51B9500CB8B5}"/>
          </ac:spMkLst>
        </pc:spChg>
        <pc:spChg chg="add del">
          <ac:chgData name="Jha, Aryan Ritwajeet" userId="2aad577e-539b-449b-83a6-8d411f484b4d" providerId="ADAL" clId="{49408841-B2F4-4D1B-91E9-399D964EDA3B}" dt="2023-08-04T03:53:32.828" v="14219" actId="26606"/>
          <ac:spMkLst>
            <pc:docMk/>
            <pc:sldMk cId="2564785954" sldId="360"/>
            <ac:spMk id="58" creationId="{C1F06963-6374-4B48-844F-071A9BAAAE02}"/>
          </ac:spMkLst>
        </pc:spChg>
        <pc:spChg chg="add del">
          <ac:chgData name="Jha, Aryan Ritwajeet" userId="2aad577e-539b-449b-83a6-8d411f484b4d" providerId="ADAL" clId="{49408841-B2F4-4D1B-91E9-399D964EDA3B}" dt="2023-08-04T03:53:32.828" v="14219" actId="26606"/>
          <ac:spMkLst>
            <pc:docMk/>
            <pc:sldMk cId="2564785954" sldId="360"/>
            <ac:spMk id="64" creationId="{E3020543-B24B-4EC4-8FFC-8DD88EEA91A8}"/>
          </ac:spMkLst>
        </pc:spChg>
        <pc:spChg chg="add del">
          <ac:chgData name="Jha, Aryan Ritwajeet" userId="2aad577e-539b-449b-83a6-8d411f484b4d" providerId="ADAL" clId="{49408841-B2F4-4D1B-91E9-399D964EDA3B}" dt="2023-08-04T03:53:34.265" v="14221" actId="26606"/>
          <ac:spMkLst>
            <pc:docMk/>
            <pc:sldMk cId="2564785954" sldId="360"/>
            <ac:spMk id="68" creationId="{A9E881A4-A468-403A-9941-F8FFD5C68144}"/>
          </ac:spMkLst>
        </pc:spChg>
        <pc:spChg chg="add del">
          <ac:chgData name="Jha, Aryan Ritwajeet" userId="2aad577e-539b-449b-83a6-8d411f484b4d" providerId="ADAL" clId="{49408841-B2F4-4D1B-91E9-399D964EDA3B}" dt="2023-08-04T03:53:34.265" v="14221" actId="26606"/>
          <ac:spMkLst>
            <pc:docMk/>
            <pc:sldMk cId="2564785954" sldId="360"/>
            <ac:spMk id="69" creationId="{6F168544-607B-491A-8601-3087D0FCE1DD}"/>
          </ac:spMkLst>
        </pc:spChg>
        <pc:spChg chg="add del">
          <ac:chgData name="Jha, Aryan Ritwajeet" userId="2aad577e-539b-449b-83a6-8d411f484b4d" providerId="ADAL" clId="{49408841-B2F4-4D1B-91E9-399D964EDA3B}" dt="2023-08-04T03:53:35.553" v="14223" actId="26606"/>
          <ac:spMkLst>
            <pc:docMk/>
            <pc:sldMk cId="2564785954" sldId="360"/>
            <ac:spMk id="71" creationId="{7B831B6F-405A-4B47-B9BB-5CA88F285844}"/>
          </ac:spMkLst>
        </pc:spChg>
        <pc:spChg chg="add del">
          <ac:chgData name="Jha, Aryan Ritwajeet" userId="2aad577e-539b-449b-83a6-8d411f484b4d" providerId="ADAL" clId="{49408841-B2F4-4D1B-91E9-399D964EDA3B}" dt="2023-08-04T03:53:35.553" v="14223" actId="26606"/>
          <ac:spMkLst>
            <pc:docMk/>
            <pc:sldMk cId="2564785954" sldId="360"/>
            <ac:spMk id="72" creationId="{15109354-9C5D-4F8C-B0E6-D1043C7BF20A}"/>
          </ac:spMkLst>
        </pc:spChg>
        <pc:spChg chg="add del">
          <ac:chgData name="Jha, Aryan Ritwajeet" userId="2aad577e-539b-449b-83a6-8d411f484b4d" providerId="ADAL" clId="{49408841-B2F4-4D1B-91E9-399D964EDA3B}" dt="2023-08-04T03:53:35.553" v="14223" actId="26606"/>
          <ac:spMkLst>
            <pc:docMk/>
            <pc:sldMk cId="2564785954" sldId="360"/>
            <ac:spMk id="73" creationId="{49B530FE-A87D-41A0-A920-ADC6539EAA44}"/>
          </ac:spMkLst>
        </pc:spChg>
        <pc:spChg chg="add del">
          <ac:chgData name="Jha, Aryan Ritwajeet" userId="2aad577e-539b-449b-83a6-8d411f484b4d" providerId="ADAL" clId="{49408841-B2F4-4D1B-91E9-399D964EDA3B}" dt="2023-08-04T03:53:39.950" v="14225" actId="26606"/>
          <ac:spMkLst>
            <pc:docMk/>
            <pc:sldMk cId="2564785954" sldId="360"/>
            <ac:spMk id="75" creationId="{85F55C16-BC21-49EF-A4FF-C3155BB93BD3}"/>
          </ac:spMkLst>
        </pc:spChg>
        <pc:spChg chg="add del">
          <ac:chgData name="Jha, Aryan Ritwajeet" userId="2aad577e-539b-449b-83a6-8d411f484b4d" providerId="ADAL" clId="{49408841-B2F4-4D1B-91E9-399D964EDA3B}" dt="2023-08-04T03:53:39.950" v="14225" actId="26606"/>
          <ac:spMkLst>
            <pc:docMk/>
            <pc:sldMk cId="2564785954" sldId="360"/>
            <ac:spMk id="76" creationId="{0C5F069E-AFE6-4825-8945-46F2918A5019}"/>
          </ac:spMkLst>
        </pc:spChg>
        <pc:spChg chg="add del">
          <ac:chgData name="Jha, Aryan Ritwajeet" userId="2aad577e-539b-449b-83a6-8d411f484b4d" providerId="ADAL" clId="{49408841-B2F4-4D1B-91E9-399D964EDA3B}" dt="2023-08-04T03:53:40.644" v="14227" actId="26606"/>
          <ac:spMkLst>
            <pc:docMk/>
            <pc:sldMk cId="2564785954" sldId="360"/>
            <ac:spMk id="78" creationId="{EDDBB197-D710-4A4F-A9CA-FD2177498BE8}"/>
          </ac:spMkLst>
        </pc:spChg>
        <pc:spChg chg="add del">
          <ac:chgData name="Jha, Aryan Ritwajeet" userId="2aad577e-539b-449b-83a6-8d411f484b4d" providerId="ADAL" clId="{49408841-B2F4-4D1B-91E9-399D964EDA3B}" dt="2023-08-04T03:53:40.644" v="14227" actId="26606"/>
          <ac:spMkLst>
            <pc:docMk/>
            <pc:sldMk cId="2564785954" sldId="360"/>
            <ac:spMk id="79" creationId="{975D1CFA-2CDB-4B64-BD9F-85744E8DA12F}"/>
          </ac:spMkLst>
        </pc:spChg>
        <pc:spChg chg="add">
          <ac:chgData name="Jha, Aryan Ritwajeet" userId="2aad577e-539b-449b-83a6-8d411f484b4d" providerId="ADAL" clId="{49408841-B2F4-4D1B-91E9-399D964EDA3B}" dt="2023-08-04T03:53:40.664" v="14228" actId="26606"/>
          <ac:spMkLst>
            <pc:docMk/>
            <pc:sldMk cId="2564785954" sldId="360"/>
            <ac:spMk id="83" creationId="{7B831B6F-405A-4B47-B9BB-5CA88F285844}"/>
          </ac:spMkLst>
        </pc:spChg>
        <pc:spChg chg="add">
          <ac:chgData name="Jha, Aryan Ritwajeet" userId="2aad577e-539b-449b-83a6-8d411f484b4d" providerId="ADAL" clId="{49408841-B2F4-4D1B-91E9-399D964EDA3B}" dt="2023-08-04T03:53:40.664" v="14228" actId="26606"/>
          <ac:spMkLst>
            <pc:docMk/>
            <pc:sldMk cId="2564785954" sldId="360"/>
            <ac:spMk id="84" creationId="{15109354-9C5D-4F8C-B0E6-D1043C7BF20A}"/>
          </ac:spMkLst>
        </pc:spChg>
        <pc:spChg chg="add">
          <ac:chgData name="Jha, Aryan Ritwajeet" userId="2aad577e-539b-449b-83a6-8d411f484b4d" providerId="ADAL" clId="{49408841-B2F4-4D1B-91E9-399D964EDA3B}" dt="2023-08-04T03:53:40.664" v="14228" actId="26606"/>
          <ac:spMkLst>
            <pc:docMk/>
            <pc:sldMk cId="2564785954" sldId="360"/>
            <ac:spMk id="85" creationId="{49B530FE-A87D-41A0-A920-ADC6539EAA44}"/>
          </ac:spMkLst>
        </pc:spChg>
        <pc:grpChg chg="add del">
          <ac:chgData name="Jha, Aryan Ritwajeet" userId="2aad577e-539b-449b-83a6-8d411f484b4d" providerId="ADAL" clId="{49408841-B2F4-4D1B-91E9-399D964EDA3B}" dt="2023-08-04T03:21:12.459" v="14212" actId="26606"/>
          <ac:grpSpMkLst>
            <pc:docMk/>
            <pc:sldMk cId="2564785954" sldId="360"/>
            <ac:grpSpMk id="37" creationId="{C5F6476F-D303-44D3-B30F-1BA348F0F64A}"/>
          </ac:grpSpMkLst>
        </pc:grpChg>
        <pc:grpChg chg="add del">
          <ac:chgData name="Jha, Aryan Ritwajeet" userId="2aad577e-539b-449b-83a6-8d411f484b4d" providerId="ADAL" clId="{49408841-B2F4-4D1B-91E9-399D964EDA3B}" dt="2023-08-04T03:53:40.664" v="14228" actId="26606"/>
          <ac:grpSpMkLst>
            <pc:docMk/>
            <pc:sldMk cId="2564785954" sldId="360"/>
            <ac:grpSpMk id="50" creationId="{C5F6476F-D303-44D3-B30F-1BA348F0F64A}"/>
          </ac:grpSpMkLst>
        </pc:grpChg>
        <pc:grpChg chg="add del">
          <ac:chgData name="Jha, Aryan Ritwajeet" userId="2aad577e-539b-449b-83a6-8d411f484b4d" providerId="ADAL" clId="{49408841-B2F4-4D1B-91E9-399D964EDA3B}" dt="2023-08-04T03:53:32.828" v="14219" actId="26606"/>
          <ac:grpSpMkLst>
            <pc:docMk/>
            <pc:sldMk cId="2564785954" sldId="360"/>
            <ac:grpSpMk id="60" creationId="{5614C7C0-FA1D-4105-8345-1DF76F9870A8}"/>
          </ac:grpSpMkLst>
        </pc:grpChg>
        <pc:grpChg chg="add del">
          <ac:chgData name="Jha, Aryan Ritwajeet" userId="2aad577e-539b-449b-83a6-8d411f484b4d" providerId="ADAL" clId="{49408841-B2F4-4D1B-91E9-399D964EDA3B}" dt="2023-08-04T03:53:40.644" v="14227" actId="26606"/>
          <ac:grpSpMkLst>
            <pc:docMk/>
            <pc:sldMk cId="2564785954" sldId="360"/>
            <ac:grpSpMk id="80" creationId="{25EE5136-01F1-466C-962D-BA9B4C6757AA}"/>
          </ac:grpSpMkLst>
        </pc:grpChg>
        <pc:picChg chg="add del">
          <ac:chgData name="Jha, Aryan Ritwajeet" userId="2aad577e-539b-449b-83a6-8d411f484b4d" providerId="ADAL" clId="{49408841-B2F4-4D1B-91E9-399D964EDA3B}" dt="2023-08-04T03:21:08.152" v="14202" actId="26606"/>
          <ac:picMkLst>
            <pc:docMk/>
            <pc:sldMk cId="2564785954" sldId="360"/>
            <ac:picMk id="5" creationId="{D46A778E-224A-8AC2-24AE-36087DFDAE48}"/>
          </ac:picMkLst>
        </pc:picChg>
        <pc:picChg chg="add del">
          <ac:chgData name="Jha, Aryan Ritwajeet" userId="2aad577e-539b-449b-83a6-8d411f484b4d" providerId="ADAL" clId="{49408841-B2F4-4D1B-91E9-399D964EDA3B}" dt="2023-08-04T03:21:12.459" v="14212" actId="26606"/>
          <ac:picMkLst>
            <pc:docMk/>
            <pc:sldMk cId="2564785954" sldId="360"/>
            <ac:picMk id="7" creationId="{B4544680-A363-7308-FFE8-9D93D342134D}"/>
          </ac:picMkLst>
        </pc:picChg>
        <pc:picChg chg="add mod ord">
          <ac:chgData name="Jha, Aryan Ritwajeet" userId="2aad577e-539b-449b-83a6-8d411f484b4d" providerId="ADAL" clId="{49408841-B2F4-4D1B-91E9-399D964EDA3B}" dt="2023-08-04T03:53:40.664" v="14228" actId="26606"/>
          <ac:picMkLst>
            <pc:docMk/>
            <pc:sldMk cId="2564785954" sldId="360"/>
            <ac:picMk id="49" creationId="{B4544680-A363-7308-FFE8-9D93D342134D}"/>
          </ac:picMkLst>
        </pc:picChg>
        <pc:cxnChg chg="add del">
          <ac:chgData name="Jha, Aryan Ritwajeet" userId="2aad577e-539b-449b-83a6-8d411f484b4d" providerId="ADAL" clId="{49408841-B2F4-4D1B-91E9-399D964EDA3B}" dt="2023-08-04T03:21:11.971" v="14210" actId="26606"/>
          <ac:cxnSpMkLst>
            <pc:docMk/>
            <pc:sldMk cId="2564785954" sldId="360"/>
            <ac:cxnSpMk id="33" creationId="{C49DA8F6-BCC1-4447-B54C-57856834B94B}"/>
          </ac:cxnSpMkLst>
        </pc:cxnChg>
        <pc:cxnChg chg="add del">
          <ac:chgData name="Jha, Aryan Ritwajeet" userId="2aad577e-539b-449b-83a6-8d411f484b4d" providerId="ADAL" clId="{49408841-B2F4-4D1B-91E9-399D964EDA3B}" dt="2023-08-04T03:21:20.505" v="14214" actId="26606"/>
          <ac:cxnSpMkLst>
            <pc:docMk/>
            <pc:sldMk cId="2564785954" sldId="360"/>
            <ac:cxnSpMk id="45" creationId="{C49DA8F6-BCC1-4447-B54C-57856834B94B}"/>
          </ac:cxnSpMkLst>
        </pc:cxnChg>
        <pc:cxnChg chg="add del">
          <ac:chgData name="Jha, Aryan Ritwajeet" userId="2aad577e-539b-449b-83a6-8d411f484b4d" providerId="ADAL" clId="{49408841-B2F4-4D1B-91E9-399D964EDA3B}" dt="2023-08-04T03:53:32.828" v="14219" actId="26606"/>
          <ac:cxnSpMkLst>
            <pc:docMk/>
            <pc:sldMk cId="2564785954" sldId="360"/>
            <ac:cxnSpMk id="66" creationId="{C49DA8F6-BCC1-4447-B54C-57856834B94B}"/>
          </ac:cxnSpMkLst>
        </pc:cxnChg>
      </pc:sldChg>
      <pc:sldChg chg="addSp delSp modSp new mod setBg">
        <pc:chgData name="Jha, Aryan Ritwajeet" userId="2aad577e-539b-449b-83a6-8d411f484b4d" providerId="ADAL" clId="{49408841-B2F4-4D1B-91E9-399D964EDA3B}" dt="2023-08-05T14:59:05.461" v="22935" actId="208"/>
        <pc:sldMkLst>
          <pc:docMk/>
          <pc:sldMk cId="2561349363" sldId="361"/>
        </pc:sldMkLst>
        <pc:spChg chg="mod">
          <ac:chgData name="Jha, Aryan Ritwajeet" userId="2aad577e-539b-449b-83a6-8d411f484b4d" providerId="ADAL" clId="{49408841-B2F4-4D1B-91E9-399D964EDA3B}" dt="2023-08-04T03:54:01.909" v="14229" actId="26606"/>
          <ac:spMkLst>
            <pc:docMk/>
            <pc:sldMk cId="2561349363" sldId="361"/>
            <ac:spMk id="2" creationId="{59C9094E-A462-4868-E7DB-78E440507414}"/>
          </ac:spMkLst>
        </pc:spChg>
        <pc:spChg chg="mod">
          <ac:chgData name="Jha, Aryan Ritwajeet" userId="2aad577e-539b-449b-83a6-8d411f484b4d" providerId="ADAL" clId="{49408841-B2F4-4D1B-91E9-399D964EDA3B}" dt="2023-08-05T14:59:05.461" v="22935" actId="208"/>
          <ac:spMkLst>
            <pc:docMk/>
            <pc:sldMk cId="2561349363" sldId="361"/>
            <ac:spMk id="3" creationId="{2B9EFAB8-9A91-C655-9CD8-0AE3441761AC}"/>
          </ac:spMkLst>
        </pc:spChg>
        <pc:spChg chg="add del mod">
          <ac:chgData name="Jha, Aryan Ritwajeet" userId="2aad577e-539b-449b-83a6-8d411f484b4d" providerId="ADAL" clId="{49408841-B2F4-4D1B-91E9-399D964EDA3B}" dt="2023-08-05T13:30:09.614" v="17505" actId="478"/>
          <ac:spMkLst>
            <pc:docMk/>
            <pc:sldMk cId="2561349363" sldId="361"/>
            <ac:spMk id="5" creationId="{5B9A85B7-1BAD-6892-4273-8CEBBE81DA43}"/>
          </ac:spMkLst>
        </pc:spChg>
        <pc:spChg chg="add">
          <ac:chgData name="Jha, Aryan Ritwajeet" userId="2aad577e-539b-449b-83a6-8d411f484b4d" providerId="ADAL" clId="{49408841-B2F4-4D1B-91E9-399D964EDA3B}" dt="2023-08-04T03:54:01.909" v="14229" actId="26606"/>
          <ac:spMkLst>
            <pc:docMk/>
            <pc:sldMk cId="2561349363" sldId="361"/>
            <ac:spMk id="8" creationId="{907EF6B7-1338-4443-8C46-6A318D952DFD}"/>
          </ac:spMkLst>
        </pc:spChg>
        <pc:spChg chg="add">
          <ac:chgData name="Jha, Aryan Ritwajeet" userId="2aad577e-539b-449b-83a6-8d411f484b4d" providerId="ADAL" clId="{49408841-B2F4-4D1B-91E9-399D964EDA3B}" dt="2023-08-04T03:54:01.909" v="14229" actId="26606"/>
          <ac:spMkLst>
            <pc:docMk/>
            <pc:sldMk cId="2561349363" sldId="361"/>
            <ac:spMk id="10" creationId="{DAAE4CDD-124C-4DCF-9584-B6033B545DD5}"/>
          </ac:spMkLst>
        </pc:spChg>
        <pc:spChg chg="add">
          <ac:chgData name="Jha, Aryan Ritwajeet" userId="2aad577e-539b-449b-83a6-8d411f484b4d" providerId="ADAL" clId="{49408841-B2F4-4D1B-91E9-399D964EDA3B}" dt="2023-08-04T03:54:01.909" v="14229" actId="26606"/>
          <ac:spMkLst>
            <pc:docMk/>
            <pc:sldMk cId="2561349363" sldId="361"/>
            <ac:spMk id="12" creationId="{081E4A58-353D-44AE-B2FC-2A74E2E400F7}"/>
          </ac:spMkLst>
        </pc:spChg>
        <pc:graphicFrameChg chg="add del mod modGraphic">
          <ac:chgData name="Jha, Aryan Ritwajeet" userId="2aad577e-539b-449b-83a6-8d411f484b4d" providerId="ADAL" clId="{49408841-B2F4-4D1B-91E9-399D964EDA3B}" dt="2023-08-05T13:02:04.954" v="16573" actId="478"/>
          <ac:graphicFrameMkLst>
            <pc:docMk/>
            <pc:sldMk cId="2561349363" sldId="361"/>
            <ac:graphicFrameMk id="4" creationId="{D1E27F33-DBEA-6882-F35C-65398B915437}"/>
          </ac:graphicFrameMkLst>
        </pc:graphicFrameChg>
      </pc:sldChg>
      <pc:sldChg chg="addSp delSp modSp add mod ord">
        <pc:chgData name="Jha, Aryan Ritwajeet" userId="2aad577e-539b-449b-83a6-8d411f484b4d" providerId="ADAL" clId="{49408841-B2F4-4D1B-91E9-399D964EDA3B}" dt="2023-08-05T12:34:31.493" v="15898" actId="1076"/>
        <pc:sldMkLst>
          <pc:docMk/>
          <pc:sldMk cId="105884993" sldId="362"/>
        </pc:sldMkLst>
        <pc:spChg chg="mod">
          <ac:chgData name="Jha, Aryan Ritwajeet" userId="2aad577e-539b-449b-83a6-8d411f484b4d" providerId="ADAL" clId="{49408841-B2F4-4D1B-91E9-399D964EDA3B}" dt="2023-08-04T03:55:59.890" v="14463" actId="20577"/>
          <ac:spMkLst>
            <pc:docMk/>
            <pc:sldMk cId="105884993" sldId="362"/>
            <ac:spMk id="2" creationId="{59C9094E-A462-4868-E7DB-78E440507414}"/>
          </ac:spMkLst>
        </pc:spChg>
        <pc:spChg chg="del">
          <ac:chgData name="Jha, Aryan Ritwajeet" userId="2aad577e-539b-449b-83a6-8d411f484b4d" providerId="ADAL" clId="{49408841-B2F4-4D1B-91E9-399D964EDA3B}" dt="2023-08-04T03:56:04.016" v="14464" actId="478"/>
          <ac:spMkLst>
            <pc:docMk/>
            <pc:sldMk cId="105884993" sldId="362"/>
            <ac:spMk id="3" creationId="{2B9EFAB8-9A91-C655-9CD8-0AE3441761AC}"/>
          </ac:spMkLst>
        </pc:spChg>
        <pc:spChg chg="add mod">
          <ac:chgData name="Jha, Aryan Ritwajeet" userId="2aad577e-539b-449b-83a6-8d411f484b4d" providerId="ADAL" clId="{49408841-B2F4-4D1B-91E9-399D964EDA3B}" dt="2023-08-05T12:34:31.493" v="15898" actId="1076"/>
          <ac:spMkLst>
            <pc:docMk/>
            <pc:sldMk cId="105884993" sldId="362"/>
            <ac:spMk id="5" creationId="{AFE6C517-2645-3EDC-A4C5-C467913973FB}"/>
          </ac:spMkLst>
        </pc:spChg>
        <pc:picChg chg="add mod">
          <ac:chgData name="Jha, Aryan Ritwajeet" userId="2aad577e-539b-449b-83a6-8d411f484b4d" providerId="ADAL" clId="{49408841-B2F4-4D1B-91E9-399D964EDA3B}" dt="2023-08-05T12:34:27.338" v="15897" actId="1076"/>
          <ac:picMkLst>
            <pc:docMk/>
            <pc:sldMk cId="105884993" sldId="362"/>
            <ac:picMk id="7" creationId="{D3F6C420-3EAF-98D1-C7E8-C9F3692495A7}"/>
          </ac:picMkLst>
        </pc:picChg>
      </pc:sldChg>
      <pc:sldChg chg="new del">
        <pc:chgData name="Jha, Aryan Ritwajeet" userId="2aad577e-539b-449b-83a6-8d411f484b4d" providerId="ADAL" clId="{49408841-B2F4-4D1B-91E9-399D964EDA3B}" dt="2023-08-04T03:55:17.393" v="14347" actId="47"/>
        <pc:sldMkLst>
          <pc:docMk/>
          <pc:sldMk cId="3886979858" sldId="362"/>
        </pc:sldMkLst>
      </pc:sldChg>
      <pc:sldChg chg="addSp delSp modSp add mod ord">
        <pc:chgData name="Jha, Aryan Ritwajeet" userId="2aad577e-539b-449b-83a6-8d411f484b4d" providerId="ADAL" clId="{49408841-B2F4-4D1B-91E9-399D964EDA3B}" dt="2023-08-05T13:03:49.468" v="16575"/>
        <pc:sldMkLst>
          <pc:docMk/>
          <pc:sldMk cId="4058929575" sldId="363"/>
        </pc:sldMkLst>
        <pc:spChg chg="del mod">
          <ac:chgData name="Jha, Aryan Ritwajeet" userId="2aad577e-539b-449b-83a6-8d411f484b4d" providerId="ADAL" clId="{49408841-B2F4-4D1B-91E9-399D964EDA3B}" dt="2023-08-04T05:02:39.191" v="15857" actId="478"/>
          <ac:spMkLst>
            <pc:docMk/>
            <pc:sldMk cId="4058929575" sldId="363"/>
            <ac:spMk id="5" creationId="{AFE6C517-2645-3EDC-A4C5-C467913973FB}"/>
          </ac:spMkLst>
        </pc:spChg>
        <pc:picChg chg="add mod">
          <ac:chgData name="Jha, Aryan Ritwajeet" userId="2aad577e-539b-449b-83a6-8d411f484b4d" providerId="ADAL" clId="{49408841-B2F4-4D1B-91E9-399D964EDA3B}" dt="2023-08-05T10:23:18.095" v="15882" actId="1076"/>
          <ac:picMkLst>
            <pc:docMk/>
            <pc:sldMk cId="4058929575" sldId="363"/>
            <ac:picMk id="4" creationId="{CDC4F6F3-4C39-173E-F12D-19ACFC900122}"/>
          </ac:picMkLst>
        </pc:picChg>
        <pc:picChg chg="del">
          <ac:chgData name="Jha, Aryan Ritwajeet" userId="2aad577e-539b-449b-83a6-8d411f484b4d" providerId="ADAL" clId="{49408841-B2F4-4D1B-91E9-399D964EDA3B}" dt="2023-08-04T03:56:53.452" v="14471" actId="478"/>
          <ac:picMkLst>
            <pc:docMk/>
            <pc:sldMk cId="4058929575" sldId="363"/>
            <ac:picMk id="7" creationId="{D3F6C420-3EAF-98D1-C7E8-C9F3692495A7}"/>
          </ac:picMkLst>
        </pc:picChg>
      </pc:sldChg>
      <pc:sldChg chg="addSp delSp modSp add del mod">
        <pc:chgData name="Jha, Aryan Ritwajeet" userId="2aad577e-539b-449b-83a6-8d411f484b4d" providerId="ADAL" clId="{49408841-B2F4-4D1B-91E9-399D964EDA3B}" dt="2023-08-05T12:39:10.795" v="15939" actId="47"/>
        <pc:sldMkLst>
          <pc:docMk/>
          <pc:sldMk cId="86760103" sldId="364"/>
        </pc:sldMkLst>
        <pc:spChg chg="mod">
          <ac:chgData name="Jha, Aryan Ritwajeet" userId="2aad577e-539b-449b-83a6-8d411f484b4d" providerId="ADAL" clId="{49408841-B2F4-4D1B-91E9-399D964EDA3B}" dt="2023-08-04T04:16:20.898" v="14610" actId="26606"/>
          <ac:spMkLst>
            <pc:docMk/>
            <pc:sldMk cId="86760103" sldId="364"/>
            <ac:spMk id="2" creationId="{59C9094E-A462-4868-E7DB-78E440507414}"/>
          </ac:spMkLst>
        </pc:spChg>
        <pc:spChg chg="mod">
          <ac:chgData name="Jha, Aryan Ritwajeet" userId="2aad577e-539b-449b-83a6-8d411f484b4d" providerId="ADAL" clId="{49408841-B2F4-4D1B-91E9-399D964EDA3B}" dt="2023-08-04T04:16:20.898" v="14610" actId="26606"/>
          <ac:spMkLst>
            <pc:docMk/>
            <pc:sldMk cId="86760103" sldId="364"/>
            <ac:spMk id="5" creationId="{AFE6C517-2645-3EDC-A4C5-C467913973FB}"/>
          </ac:spMkLst>
        </pc:spChg>
        <pc:spChg chg="del">
          <ac:chgData name="Jha, Aryan Ritwajeet" userId="2aad577e-539b-449b-83a6-8d411f484b4d" providerId="ADAL" clId="{49408841-B2F4-4D1B-91E9-399D964EDA3B}" dt="2023-08-04T04:16:20.898" v="14610" actId="26606"/>
          <ac:spMkLst>
            <pc:docMk/>
            <pc:sldMk cId="86760103" sldId="364"/>
            <ac:spMk id="8" creationId="{907EF6B7-1338-4443-8C46-6A318D952DFD}"/>
          </ac:spMkLst>
        </pc:spChg>
        <pc:spChg chg="del">
          <ac:chgData name="Jha, Aryan Ritwajeet" userId="2aad577e-539b-449b-83a6-8d411f484b4d" providerId="ADAL" clId="{49408841-B2F4-4D1B-91E9-399D964EDA3B}" dt="2023-08-04T04:16:20.898" v="14610" actId="26606"/>
          <ac:spMkLst>
            <pc:docMk/>
            <pc:sldMk cId="86760103" sldId="364"/>
            <ac:spMk id="10" creationId="{DAAE4CDD-124C-4DCF-9584-B6033B545DD5}"/>
          </ac:spMkLst>
        </pc:spChg>
        <pc:spChg chg="del">
          <ac:chgData name="Jha, Aryan Ritwajeet" userId="2aad577e-539b-449b-83a6-8d411f484b4d" providerId="ADAL" clId="{49408841-B2F4-4D1B-91E9-399D964EDA3B}" dt="2023-08-04T04:16:20.898" v="14610" actId="26606"/>
          <ac:spMkLst>
            <pc:docMk/>
            <pc:sldMk cId="86760103" sldId="364"/>
            <ac:spMk id="12" creationId="{081E4A58-353D-44AE-B2FC-2A74E2E400F7}"/>
          </ac:spMkLst>
        </pc:spChg>
        <pc:spChg chg="add del mod">
          <ac:chgData name="Jha, Aryan Ritwajeet" userId="2aad577e-539b-449b-83a6-8d411f484b4d" providerId="ADAL" clId="{49408841-B2F4-4D1B-91E9-399D964EDA3B}" dt="2023-08-05T10:21:02.904" v="15864" actId="478"/>
          <ac:spMkLst>
            <pc:docMk/>
            <pc:sldMk cId="86760103" sldId="364"/>
            <ac:spMk id="14" creationId="{2568A4D4-11CB-21BD-0102-39AB8F6D8BD8}"/>
          </ac:spMkLst>
        </pc:spChg>
        <pc:spChg chg="add mod">
          <ac:chgData name="Jha, Aryan Ritwajeet" userId="2aad577e-539b-449b-83a6-8d411f484b4d" providerId="ADAL" clId="{49408841-B2F4-4D1B-91E9-399D964EDA3B}" dt="2023-08-04T04:34:26.044" v="14990" actId="14100"/>
          <ac:spMkLst>
            <pc:docMk/>
            <pc:sldMk cId="86760103" sldId="364"/>
            <ac:spMk id="16" creationId="{B7B08128-E48D-BCDF-DA72-09B0FF2452BA}"/>
          </ac:spMkLst>
        </pc:spChg>
        <pc:spChg chg="add">
          <ac:chgData name="Jha, Aryan Ritwajeet" userId="2aad577e-539b-449b-83a6-8d411f484b4d" providerId="ADAL" clId="{49408841-B2F4-4D1B-91E9-399D964EDA3B}" dt="2023-08-04T04:16:20.898" v="14610" actId="26606"/>
          <ac:spMkLst>
            <pc:docMk/>
            <pc:sldMk cId="86760103" sldId="364"/>
            <ac:spMk id="17" creationId="{C1A1C5D3-C053-4EE9-BE1A-419B6E27CCAE}"/>
          </ac:spMkLst>
        </pc:spChg>
        <pc:spChg chg="add">
          <ac:chgData name="Jha, Aryan Ritwajeet" userId="2aad577e-539b-449b-83a6-8d411f484b4d" providerId="ADAL" clId="{49408841-B2F4-4D1B-91E9-399D964EDA3B}" dt="2023-08-04T04:16:20.898" v="14610" actId="26606"/>
          <ac:spMkLst>
            <pc:docMk/>
            <pc:sldMk cId="86760103" sldId="364"/>
            <ac:spMk id="19" creationId="{A3473CF9-37EB-43E7-89EF-D2D1C53D1DAC}"/>
          </ac:spMkLst>
        </pc:spChg>
        <pc:spChg chg="add">
          <ac:chgData name="Jha, Aryan Ritwajeet" userId="2aad577e-539b-449b-83a6-8d411f484b4d" providerId="ADAL" clId="{49408841-B2F4-4D1B-91E9-399D964EDA3B}" dt="2023-08-04T04:16:20.898" v="14610" actId="26606"/>
          <ac:spMkLst>
            <pc:docMk/>
            <pc:sldMk cId="86760103" sldId="364"/>
            <ac:spMk id="21" creationId="{586B4EF9-43BA-4655-A6FF-1D8E21574C95}"/>
          </ac:spMkLst>
        </pc:spChg>
        <pc:picChg chg="del">
          <ac:chgData name="Jha, Aryan Ritwajeet" userId="2aad577e-539b-449b-83a6-8d411f484b4d" providerId="ADAL" clId="{49408841-B2F4-4D1B-91E9-399D964EDA3B}" dt="2023-08-04T03:57:20.462" v="14477" actId="478"/>
          <ac:picMkLst>
            <pc:docMk/>
            <pc:sldMk cId="86760103" sldId="364"/>
            <ac:picMk id="4" creationId="{CDC4F6F3-4C39-173E-F12D-19ACFC900122}"/>
          </ac:picMkLst>
        </pc:picChg>
        <pc:picChg chg="add del mod">
          <ac:chgData name="Jha, Aryan Ritwajeet" userId="2aad577e-539b-449b-83a6-8d411f484b4d" providerId="ADAL" clId="{49408841-B2F4-4D1B-91E9-399D964EDA3B}" dt="2023-08-04T03:58:16.710" v="14516" actId="478"/>
          <ac:picMkLst>
            <pc:docMk/>
            <pc:sldMk cId="86760103" sldId="364"/>
            <ac:picMk id="6" creationId="{E7E86361-63A1-1D29-14B7-D73452E2E4FA}"/>
          </ac:picMkLst>
        </pc:picChg>
        <pc:picChg chg="add mod">
          <ac:chgData name="Jha, Aryan Ritwajeet" userId="2aad577e-539b-449b-83a6-8d411f484b4d" providerId="ADAL" clId="{49408841-B2F4-4D1B-91E9-399D964EDA3B}" dt="2023-08-04T04:34:27.535" v="14991" actId="1076"/>
          <ac:picMkLst>
            <pc:docMk/>
            <pc:sldMk cId="86760103" sldId="364"/>
            <ac:picMk id="9" creationId="{7219A59D-12DE-3428-97E9-A233A0AE3C21}"/>
          </ac:picMkLst>
        </pc:picChg>
        <pc:cxnChg chg="add del mod">
          <ac:chgData name="Jha, Aryan Ritwajeet" userId="2aad577e-539b-449b-83a6-8d411f484b4d" providerId="ADAL" clId="{49408841-B2F4-4D1B-91E9-399D964EDA3B}" dt="2023-08-05T10:21:03.927" v="15865" actId="478"/>
          <ac:cxnSpMkLst>
            <pc:docMk/>
            <pc:sldMk cId="86760103" sldId="364"/>
            <ac:cxnSpMk id="13" creationId="{5DA871C8-8945-EDA4-213E-AD2B97C01BA0}"/>
          </ac:cxnSpMkLst>
        </pc:cxnChg>
      </pc:sldChg>
      <pc:sldChg chg="addSp delSp modSp add mod modMedia addAnim delAnim">
        <pc:chgData name="Jha, Aryan Ritwajeet" userId="2aad577e-539b-449b-83a6-8d411f484b4d" providerId="ADAL" clId="{49408841-B2F4-4D1B-91E9-399D964EDA3B}" dt="2023-08-18T21:33:41.960" v="23591" actId="1582"/>
        <pc:sldMkLst>
          <pc:docMk/>
          <pc:sldMk cId="1418086586" sldId="365"/>
        </pc:sldMkLst>
        <pc:spChg chg="mod">
          <ac:chgData name="Jha, Aryan Ritwajeet" userId="2aad577e-539b-449b-83a6-8d411f484b4d" providerId="ADAL" clId="{49408841-B2F4-4D1B-91E9-399D964EDA3B}" dt="2023-08-04T04:15:52.449" v="14585" actId="26606"/>
          <ac:spMkLst>
            <pc:docMk/>
            <pc:sldMk cId="1418086586" sldId="365"/>
            <ac:spMk id="2" creationId="{59C9094E-A462-4868-E7DB-78E440507414}"/>
          </ac:spMkLst>
        </pc:spChg>
        <pc:spChg chg="add mod">
          <ac:chgData name="Jha, Aryan Ritwajeet" userId="2aad577e-539b-449b-83a6-8d411f484b4d" providerId="ADAL" clId="{49408841-B2F4-4D1B-91E9-399D964EDA3B}" dt="2023-08-05T14:15:43.653" v="19130" actId="20577"/>
          <ac:spMkLst>
            <pc:docMk/>
            <pc:sldMk cId="1418086586" sldId="365"/>
            <ac:spMk id="3" creationId="{385404B8-F60E-B20B-165D-E497B38C2271}"/>
          </ac:spMkLst>
        </pc:spChg>
        <pc:spChg chg="mod">
          <ac:chgData name="Jha, Aryan Ritwajeet" userId="2aad577e-539b-449b-83a6-8d411f484b4d" providerId="ADAL" clId="{49408841-B2F4-4D1B-91E9-399D964EDA3B}" dt="2023-08-05T14:11:09.506" v="18921" actId="20577"/>
          <ac:spMkLst>
            <pc:docMk/>
            <pc:sldMk cId="1418086586" sldId="365"/>
            <ac:spMk id="5" creationId="{AFE6C517-2645-3EDC-A4C5-C467913973FB}"/>
          </ac:spMkLst>
        </pc:spChg>
        <pc:spChg chg="add mod">
          <ac:chgData name="Jha, Aryan Ritwajeet" userId="2aad577e-539b-449b-83a6-8d411f484b4d" providerId="ADAL" clId="{49408841-B2F4-4D1B-91E9-399D964EDA3B}" dt="2023-08-05T14:10:17.252" v="18872" actId="1076"/>
          <ac:spMkLst>
            <pc:docMk/>
            <pc:sldMk cId="1418086586" sldId="365"/>
            <ac:spMk id="6" creationId="{3A98446C-D434-7BCD-D076-841A75315D25}"/>
          </ac:spMkLst>
        </pc:spChg>
        <pc:spChg chg="add del mod">
          <ac:chgData name="Jha, Aryan Ritwajeet" userId="2aad577e-539b-449b-83a6-8d411f484b4d" providerId="ADAL" clId="{49408841-B2F4-4D1B-91E9-399D964EDA3B}" dt="2023-08-18T21:33:30.714" v="23586" actId="478"/>
          <ac:spMkLst>
            <pc:docMk/>
            <pc:sldMk cId="1418086586" sldId="365"/>
            <ac:spMk id="7" creationId="{D9C3344C-A838-E472-6008-214B1FD8775D}"/>
          </ac:spMkLst>
        </pc:spChg>
        <pc:spChg chg="add del">
          <ac:chgData name="Jha, Aryan Ritwajeet" userId="2aad577e-539b-449b-83a6-8d411f484b4d" providerId="ADAL" clId="{49408841-B2F4-4D1B-91E9-399D964EDA3B}" dt="2023-08-04T04:14:50.056" v="14577" actId="26606"/>
          <ac:spMkLst>
            <pc:docMk/>
            <pc:sldMk cId="1418086586" sldId="365"/>
            <ac:spMk id="8" creationId="{907EF6B7-1338-4443-8C46-6A318D952DFD}"/>
          </ac:spMkLst>
        </pc:spChg>
        <pc:spChg chg="add del">
          <ac:chgData name="Jha, Aryan Ritwajeet" userId="2aad577e-539b-449b-83a6-8d411f484b4d" providerId="ADAL" clId="{49408841-B2F4-4D1B-91E9-399D964EDA3B}" dt="2023-08-04T04:14:50.056" v="14577" actId="26606"/>
          <ac:spMkLst>
            <pc:docMk/>
            <pc:sldMk cId="1418086586" sldId="365"/>
            <ac:spMk id="10" creationId="{DAAE4CDD-124C-4DCF-9584-B6033B545DD5}"/>
          </ac:spMkLst>
        </pc:spChg>
        <pc:spChg chg="add del">
          <ac:chgData name="Jha, Aryan Ritwajeet" userId="2aad577e-539b-449b-83a6-8d411f484b4d" providerId="ADAL" clId="{49408841-B2F4-4D1B-91E9-399D964EDA3B}" dt="2023-08-04T04:14:50.056" v="14577" actId="26606"/>
          <ac:spMkLst>
            <pc:docMk/>
            <pc:sldMk cId="1418086586" sldId="365"/>
            <ac:spMk id="12" creationId="{081E4A58-353D-44AE-B2FC-2A74E2E400F7}"/>
          </ac:spMkLst>
        </pc:spChg>
        <pc:spChg chg="add del">
          <ac:chgData name="Jha, Aryan Ritwajeet" userId="2aad577e-539b-449b-83a6-8d411f484b4d" providerId="ADAL" clId="{49408841-B2F4-4D1B-91E9-399D964EDA3B}" dt="2023-08-04T04:14:40.568" v="14558" actId="26606"/>
          <ac:spMkLst>
            <pc:docMk/>
            <pc:sldMk cId="1418086586" sldId="365"/>
            <ac:spMk id="17" creationId="{D278ADA9-6383-4BDD-80D2-8899A402687B}"/>
          </ac:spMkLst>
        </pc:spChg>
        <pc:spChg chg="add del">
          <ac:chgData name="Jha, Aryan Ritwajeet" userId="2aad577e-539b-449b-83a6-8d411f484b4d" providerId="ADAL" clId="{49408841-B2F4-4D1B-91E9-399D964EDA3B}" dt="2023-08-04T04:14:36.907" v="14555" actId="26606"/>
          <ac:spMkLst>
            <pc:docMk/>
            <pc:sldMk cId="1418086586" sldId="365"/>
            <ac:spMk id="18" creationId="{6F828D28-8E09-41CC-8229-3070B5467A96}"/>
          </ac:spMkLst>
        </pc:spChg>
        <pc:spChg chg="add del">
          <ac:chgData name="Jha, Aryan Ritwajeet" userId="2aad577e-539b-449b-83a6-8d411f484b4d" providerId="ADAL" clId="{49408841-B2F4-4D1B-91E9-399D964EDA3B}" dt="2023-08-04T04:14:40.568" v="14558" actId="26606"/>
          <ac:spMkLst>
            <pc:docMk/>
            <pc:sldMk cId="1418086586" sldId="365"/>
            <ac:spMk id="19" creationId="{484B7147-B0F6-40ED-B5A2-FF72BC8198B6}"/>
          </ac:spMkLst>
        </pc:spChg>
        <pc:spChg chg="add del">
          <ac:chgData name="Jha, Aryan Ritwajeet" userId="2aad577e-539b-449b-83a6-8d411f484b4d" providerId="ADAL" clId="{49408841-B2F4-4D1B-91E9-399D964EDA3B}" dt="2023-08-04T04:14:36.907" v="14555" actId="26606"/>
          <ac:spMkLst>
            <pc:docMk/>
            <pc:sldMk cId="1418086586" sldId="365"/>
            <ac:spMk id="20" creationId="{D5B012D8-7F27-4758-9AC6-C889B154BD73}"/>
          </ac:spMkLst>
        </pc:spChg>
        <pc:spChg chg="add del">
          <ac:chgData name="Jha, Aryan Ritwajeet" userId="2aad577e-539b-449b-83a6-8d411f484b4d" providerId="ADAL" clId="{49408841-B2F4-4D1B-91E9-399D964EDA3B}" dt="2023-08-04T04:14:40.568" v="14558" actId="26606"/>
          <ac:spMkLst>
            <pc:docMk/>
            <pc:sldMk cId="1418086586" sldId="365"/>
            <ac:spMk id="21" creationId="{B36D2DE0-0628-4A9A-A59D-7BA8B5EB3022}"/>
          </ac:spMkLst>
        </pc:spChg>
        <pc:spChg chg="add del">
          <ac:chgData name="Jha, Aryan Ritwajeet" userId="2aad577e-539b-449b-83a6-8d411f484b4d" providerId="ADAL" clId="{49408841-B2F4-4D1B-91E9-399D964EDA3B}" dt="2023-08-04T04:14:36.907" v="14555" actId="26606"/>
          <ac:spMkLst>
            <pc:docMk/>
            <pc:sldMk cId="1418086586" sldId="365"/>
            <ac:spMk id="22" creationId="{4063B759-00FC-46D1-9898-8E8625268FAF}"/>
          </ac:spMkLst>
        </pc:spChg>
        <pc:spChg chg="add del">
          <ac:chgData name="Jha, Aryan Ritwajeet" userId="2aad577e-539b-449b-83a6-8d411f484b4d" providerId="ADAL" clId="{49408841-B2F4-4D1B-91E9-399D964EDA3B}" dt="2023-08-04T04:14:40.568" v="14558" actId="26606"/>
          <ac:spMkLst>
            <pc:docMk/>
            <pc:sldMk cId="1418086586" sldId="365"/>
            <ac:spMk id="23" creationId="{48E405C9-94BE-41DA-928C-DEC9A8550E9F}"/>
          </ac:spMkLst>
        </pc:spChg>
        <pc:spChg chg="add del">
          <ac:chgData name="Jha, Aryan Ritwajeet" userId="2aad577e-539b-449b-83a6-8d411f484b4d" providerId="ADAL" clId="{49408841-B2F4-4D1B-91E9-399D964EDA3B}" dt="2023-08-04T04:14:40.568" v="14558" actId="26606"/>
          <ac:spMkLst>
            <pc:docMk/>
            <pc:sldMk cId="1418086586" sldId="365"/>
            <ac:spMk id="25" creationId="{D2091A72-D5BB-42AC-8FD3-F7747D90861E}"/>
          </ac:spMkLst>
        </pc:spChg>
        <pc:spChg chg="add del">
          <ac:chgData name="Jha, Aryan Ritwajeet" userId="2aad577e-539b-449b-83a6-8d411f484b4d" providerId="ADAL" clId="{49408841-B2F4-4D1B-91E9-399D964EDA3B}" dt="2023-08-04T04:14:40.568" v="14558" actId="26606"/>
          <ac:spMkLst>
            <pc:docMk/>
            <pc:sldMk cId="1418086586" sldId="365"/>
            <ac:spMk id="27" creationId="{6ED12BFC-A737-46AF-8411-481112D54B0C}"/>
          </ac:spMkLst>
        </pc:spChg>
        <pc:spChg chg="add del">
          <ac:chgData name="Jha, Aryan Ritwajeet" userId="2aad577e-539b-449b-83a6-8d411f484b4d" providerId="ADAL" clId="{49408841-B2F4-4D1B-91E9-399D964EDA3B}" dt="2023-08-04T04:14:41.536" v="14561" actId="26606"/>
          <ac:spMkLst>
            <pc:docMk/>
            <pc:sldMk cId="1418086586" sldId="365"/>
            <ac:spMk id="29" creationId="{4E1BEB12-92AF-4445-98AD-4C7756E7C93B}"/>
          </ac:spMkLst>
        </pc:spChg>
        <pc:spChg chg="add del">
          <ac:chgData name="Jha, Aryan Ritwajeet" userId="2aad577e-539b-449b-83a6-8d411f484b4d" providerId="ADAL" clId="{49408841-B2F4-4D1B-91E9-399D964EDA3B}" dt="2023-08-04T04:14:41.536" v="14561" actId="26606"/>
          <ac:spMkLst>
            <pc:docMk/>
            <pc:sldMk cId="1418086586" sldId="365"/>
            <ac:spMk id="30" creationId="{D0522C2C-7B5C-48A7-A969-03941E5D2E76}"/>
          </ac:spMkLst>
        </pc:spChg>
        <pc:spChg chg="add del">
          <ac:chgData name="Jha, Aryan Ritwajeet" userId="2aad577e-539b-449b-83a6-8d411f484b4d" providerId="ADAL" clId="{49408841-B2F4-4D1B-91E9-399D964EDA3B}" dt="2023-08-04T04:14:41.536" v="14561" actId="26606"/>
          <ac:spMkLst>
            <pc:docMk/>
            <pc:sldMk cId="1418086586" sldId="365"/>
            <ac:spMk id="31" creationId="{9C682A1A-5B2D-4111-BBD6-620165633E5B}"/>
          </ac:spMkLst>
        </pc:spChg>
        <pc:spChg chg="add del">
          <ac:chgData name="Jha, Aryan Ritwajeet" userId="2aad577e-539b-449b-83a6-8d411f484b4d" providerId="ADAL" clId="{49408841-B2F4-4D1B-91E9-399D964EDA3B}" dt="2023-08-04T04:14:41.536" v="14561" actId="26606"/>
          <ac:spMkLst>
            <pc:docMk/>
            <pc:sldMk cId="1418086586" sldId="365"/>
            <ac:spMk id="32" creationId="{D6EE29F2-D77F-4BD0-A20B-334D316A1C9D}"/>
          </ac:spMkLst>
        </pc:spChg>
        <pc:spChg chg="add del">
          <ac:chgData name="Jha, Aryan Ritwajeet" userId="2aad577e-539b-449b-83a6-8d411f484b4d" providerId="ADAL" clId="{49408841-B2F4-4D1B-91E9-399D964EDA3B}" dt="2023-08-04T04:14:41.536" v="14561" actId="26606"/>
          <ac:spMkLst>
            <pc:docMk/>
            <pc:sldMk cId="1418086586" sldId="365"/>
            <ac:spMk id="33" creationId="{22D09ED2-868F-42C6-866E-F92E0CEF314F}"/>
          </ac:spMkLst>
        </pc:spChg>
        <pc:spChg chg="add del">
          <ac:chgData name="Jha, Aryan Ritwajeet" userId="2aad577e-539b-449b-83a6-8d411f484b4d" providerId="ADAL" clId="{49408841-B2F4-4D1B-91E9-399D964EDA3B}" dt="2023-08-04T04:14:42.422" v="14563" actId="26606"/>
          <ac:spMkLst>
            <pc:docMk/>
            <pc:sldMk cId="1418086586" sldId="365"/>
            <ac:spMk id="35" creationId="{FFD48BC7-DC40-47DE-87EE-9F4B6ECB9ABB}"/>
          </ac:spMkLst>
        </pc:spChg>
        <pc:spChg chg="add del">
          <ac:chgData name="Jha, Aryan Ritwajeet" userId="2aad577e-539b-449b-83a6-8d411f484b4d" providerId="ADAL" clId="{49408841-B2F4-4D1B-91E9-399D964EDA3B}" dt="2023-08-04T04:14:42.422" v="14563" actId="26606"/>
          <ac:spMkLst>
            <pc:docMk/>
            <pc:sldMk cId="1418086586" sldId="365"/>
            <ac:spMk id="36" creationId="{E502BBC7-2C76-46F3-BC24-5985BC13DB88}"/>
          </ac:spMkLst>
        </pc:spChg>
        <pc:spChg chg="add del">
          <ac:chgData name="Jha, Aryan Ritwajeet" userId="2aad577e-539b-449b-83a6-8d411f484b4d" providerId="ADAL" clId="{49408841-B2F4-4D1B-91E9-399D964EDA3B}" dt="2023-08-04T04:14:42.422" v="14563" actId="26606"/>
          <ac:spMkLst>
            <pc:docMk/>
            <pc:sldMk cId="1418086586" sldId="365"/>
            <ac:spMk id="37" creationId="{C7F28D52-2A5F-4D23-81AE-7CB8B591C7AF}"/>
          </ac:spMkLst>
        </pc:spChg>
        <pc:spChg chg="add del">
          <ac:chgData name="Jha, Aryan Ritwajeet" userId="2aad577e-539b-449b-83a6-8d411f484b4d" providerId="ADAL" clId="{49408841-B2F4-4D1B-91E9-399D964EDA3B}" dt="2023-08-04T04:14:42.422" v="14563" actId="26606"/>
          <ac:spMkLst>
            <pc:docMk/>
            <pc:sldMk cId="1418086586" sldId="365"/>
            <ac:spMk id="38" creationId="{3629484E-3792-4B3D-89AD-7C8A1ED0E0D4}"/>
          </ac:spMkLst>
        </pc:spChg>
        <pc:spChg chg="add del">
          <ac:chgData name="Jha, Aryan Ritwajeet" userId="2aad577e-539b-449b-83a6-8d411f484b4d" providerId="ADAL" clId="{49408841-B2F4-4D1B-91E9-399D964EDA3B}" dt="2023-08-04T04:14:44.575" v="14566" actId="26606"/>
          <ac:spMkLst>
            <pc:docMk/>
            <pc:sldMk cId="1418086586" sldId="365"/>
            <ac:spMk id="40" creationId="{4E1BEB12-92AF-4445-98AD-4C7756E7C93B}"/>
          </ac:spMkLst>
        </pc:spChg>
        <pc:spChg chg="add del">
          <ac:chgData name="Jha, Aryan Ritwajeet" userId="2aad577e-539b-449b-83a6-8d411f484b4d" providerId="ADAL" clId="{49408841-B2F4-4D1B-91E9-399D964EDA3B}" dt="2023-08-04T04:14:44.575" v="14566" actId="26606"/>
          <ac:spMkLst>
            <pc:docMk/>
            <pc:sldMk cId="1418086586" sldId="365"/>
            <ac:spMk id="41" creationId="{D0522C2C-7B5C-48A7-A969-03941E5D2E76}"/>
          </ac:spMkLst>
        </pc:spChg>
        <pc:spChg chg="add del">
          <ac:chgData name="Jha, Aryan Ritwajeet" userId="2aad577e-539b-449b-83a6-8d411f484b4d" providerId="ADAL" clId="{49408841-B2F4-4D1B-91E9-399D964EDA3B}" dt="2023-08-04T04:14:44.575" v="14566" actId="26606"/>
          <ac:spMkLst>
            <pc:docMk/>
            <pc:sldMk cId="1418086586" sldId="365"/>
            <ac:spMk id="42" creationId="{9C682A1A-5B2D-4111-BBD6-620165633E5B}"/>
          </ac:spMkLst>
        </pc:spChg>
        <pc:spChg chg="add del">
          <ac:chgData name="Jha, Aryan Ritwajeet" userId="2aad577e-539b-449b-83a6-8d411f484b4d" providerId="ADAL" clId="{49408841-B2F4-4D1B-91E9-399D964EDA3B}" dt="2023-08-04T04:14:44.575" v="14566" actId="26606"/>
          <ac:spMkLst>
            <pc:docMk/>
            <pc:sldMk cId="1418086586" sldId="365"/>
            <ac:spMk id="43" creationId="{D6EE29F2-D77F-4BD0-A20B-334D316A1C9D}"/>
          </ac:spMkLst>
        </pc:spChg>
        <pc:spChg chg="add del">
          <ac:chgData name="Jha, Aryan Ritwajeet" userId="2aad577e-539b-449b-83a6-8d411f484b4d" providerId="ADAL" clId="{49408841-B2F4-4D1B-91E9-399D964EDA3B}" dt="2023-08-04T04:14:44.575" v="14566" actId="26606"/>
          <ac:spMkLst>
            <pc:docMk/>
            <pc:sldMk cId="1418086586" sldId="365"/>
            <ac:spMk id="44" creationId="{22D09ED2-868F-42C6-866E-F92E0CEF314F}"/>
          </ac:spMkLst>
        </pc:spChg>
        <pc:spChg chg="add del">
          <ac:chgData name="Jha, Aryan Ritwajeet" userId="2aad577e-539b-449b-83a6-8d411f484b4d" providerId="ADAL" clId="{49408841-B2F4-4D1B-91E9-399D964EDA3B}" dt="2023-08-04T04:14:46.493" v="14568" actId="26606"/>
          <ac:spMkLst>
            <pc:docMk/>
            <pc:sldMk cId="1418086586" sldId="365"/>
            <ac:spMk id="46" creationId="{676A1B86-DC99-46B9-B5AA-A7E928EA9CF7}"/>
          </ac:spMkLst>
        </pc:spChg>
        <pc:spChg chg="add del">
          <ac:chgData name="Jha, Aryan Ritwajeet" userId="2aad577e-539b-449b-83a6-8d411f484b4d" providerId="ADAL" clId="{49408841-B2F4-4D1B-91E9-399D964EDA3B}" dt="2023-08-04T04:14:46.493" v="14568" actId="26606"/>
          <ac:spMkLst>
            <pc:docMk/>
            <pc:sldMk cId="1418086586" sldId="365"/>
            <ac:spMk id="47" creationId="{E9304FFE-74E9-4316-B822-F35A685E2D09}"/>
          </ac:spMkLst>
        </pc:spChg>
        <pc:spChg chg="add del">
          <ac:chgData name="Jha, Aryan Ritwajeet" userId="2aad577e-539b-449b-83a6-8d411f484b4d" providerId="ADAL" clId="{49408841-B2F4-4D1B-91E9-399D964EDA3B}" dt="2023-08-04T04:14:47.778" v="14570" actId="26606"/>
          <ac:spMkLst>
            <pc:docMk/>
            <pc:sldMk cId="1418086586" sldId="365"/>
            <ac:spMk id="50" creationId="{59EF30C2-29AC-4A0D-BC0A-A679CF113EDD}"/>
          </ac:spMkLst>
        </pc:spChg>
        <pc:spChg chg="add del">
          <ac:chgData name="Jha, Aryan Ritwajeet" userId="2aad577e-539b-449b-83a6-8d411f484b4d" providerId="ADAL" clId="{49408841-B2F4-4D1B-91E9-399D964EDA3B}" dt="2023-08-04T04:14:47.778" v="14570" actId="26606"/>
          <ac:spMkLst>
            <pc:docMk/>
            <pc:sldMk cId="1418086586" sldId="365"/>
            <ac:spMk id="51" creationId="{9C682A1A-5B2D-4111-BBD6-620165633E5B}"/>
          </ac:spMkLst>
        </pc:spChg>
        <pc:spChg chg="add del">
          <ac:chgData name="Jha, Aryan Ritwajeet" userId="2aad577e-539b-449b-83a6-8d411f484b4d" providerId="ADAL" clId="{49408841-B2F4-4D1B-91E9-399D964EDA3B}" dt="2023-08-04T04:14:47.778" v="14570" actId="26606"/>
          <ac:spMkLst>
            <pc:docMk/>
            <pc:sldMk cId="1418086586" sldId="365"/>
            <ac:spMk id="53" creationId="{A04F1504-431A-4D86-9091-AE7E4B33376B}"/>
          </ac:spMkLst>
        </pc:spChg>
        <pc:spChg chg="add del">
          <ac:chgData name="Jha, Aryan Ritwajeet" userId="2aad577e-539b-449b-83a6-8d411f484b4d" providerId="ADAL" clId="{49408841-B2F4-4D1B-91E9-399D964EDA3B}" dt="2023-08-04T04:14:47.778" v="14570" actId="26606"/>
          <ac:spMkLst>
            <pc:docMk/>
            <pc:sldMk cId="1418086586" sldId="365"/>
            <ac:spMk id="54" creationId="{EA804283-B929-4503-802F-4585376E2B42}"/>
          </ac:spMkLst>
        </pc:spChg>
        <pc:spChg chg="add del">
          <ac:chgData name="Jha, Aryan Ritwajeet" userId="2aad577e-539b-449b-83a6-8d411f484b4d" providerId="ADAL" clId="{49408841-B2F4-4D1B-91E9-399D964EDA3B}" dt="2023-08-04T04:14:47.778" v="14570" actId="26606"/>
          <ac:spMkLst>
            <pc:docMk/>
            <pc:sldMk cId="1418086586" sldId="365"/>
            <ac:spMk id="55" creationId="{AD3811F5-514E-49A4-B382-673ED228A4CC}"/>
          </ac:spMkLst>
        </pc:spChg>
        <pc:spChg chg="add del">
          <ac:chgData name="Jha, Aryan Ritwajeet" userId="2aad577e-539b-449b-83a6-8d411f484b4d" providerId="ADAL" clId="{49408841-B2F4-4D1B-91E9-399D964EDA3B}" dt="2023-08-04T04:14:47.778" v="14570" actId="26606"/>
          <ac:spMkLst>
            <pc:docMk/>
            <pc:sldMk cId="1418086586" sldId="365"/>
            <ac:spMk id="56" creationId="{067AD921-1CEE-4C1B-9AA3-C66D908DDD14}"/>
          </ac:spMkLst>
        </pc:spChg>
        <pc:spChg chg="add del">
          <ac:chgData name="Jha, Aryan Ritwajeet" userId="2aad577e-539b-449b-83a6-8d411f484b4d" providerId="ADAL" clId="{49408841-B2F4-4D1B-91E9-399D964EDA3B}" dt="2023-08-04T04:14:47.778" v="14570" actId="26606"/>
          <ac:spMkLst>
            <pc:docMk/>
            <pc:sldMk cId="1418086586" sldId="365"/>
            <ac:spMk id="57" creationId="{C36A08F5-3B56-47C5-A371-9187BE56E1E5}"/>
          </ac:spMkLst>
        </pc:spChg>
        <pc:spChg chg="add del">
          <ac:chgData name="Jha, Aryan Ritwajeet" userId="2aad577e-539b-449b-83a6-8d411f484b4d" providerId="ADAL" clId="{49408841-B2F4-4D1B-91E9-399D964EDA3B}" dt="2023-08-04T04:14:48.759" v="14572" actId="26606"/>
          <ac:spMkLst>
            <pc:docMk/>
            <pc:sldMk cId="1418086586" sldId="365"/>
            <ac:spMk id="59" creationId="{BAD76F3E-3A97-486B-B402-44400A8B9173}"/>
          </ac:spMkLst>
        </pc:spChg>
        <pc:spChg chg="add del">
          <ac:chgData name="Jha, Aryan Ritwajeet" userId="2aad577e-539b-449b-83a6-8d411f484b4d" providerId="ADAL" clId="{49408841-B2F4-4D1B-91E9-399D964EDA3B}" dt="2023-08-04T04:14:48.759" v="14572" actId="26606"/>
          <ac:spMkLst>
            <pc:docMk/>
            <pc:sldMk cId="1418086586" sldId="365"/>
            <ac:spMk id="60" creationId="{391F6B52-91F4-4AEB-B6DB-29FEBCF28C8B}"/>
          </ac:spMkLst>
        </pc:spChg>
        <pc:spChg chg="add del">
          <ac:chgData name="Jha, Aryan Ritwajeet" userId="2aad577e-539b-449b-83a6-8d411f484b4d" providerId="ADAL" clId="{49408841-B2F4-4D1B-91E9-399D964EDA3B}" dt="2023-08-04T04:14:48.759" v="14572" actId="26606"/>
          <ac:spMkLst>
            <pc:docMk/>
            <pc:sldMk cId="1418086586" sldId="365"/>
            <ac:spMk id="61" creationId="{2CD6F061-7C53-44F4-9794-953DB70A451B}"/>
          </ac:spMkLst>
        </pc:spChg>
        <pc:spChg chg="add del">
          <ac:chgData name="Jha, Aryan Ritwajeet" userId="2aad577e-539b-449b-83a6-8d411f484b4d" providerId="ADAL" clId="{49408841-B2F4-4D1B-91E9-399D964EDA3B}" dt="2023-08-04T04:14:49.302" v="14574" actId="26606"/>
          <ac:spMkLst>
            <pc:docMk/>
            <pc:sldMk cId="1418086586" sldId="365"/>
            <ac:spMk id="63" creationId="{59EF30C2-29AC-4A0D-BC0A-A679CF113EDD}"/>
          </ac:spMkLst>
        </pc:spChg>
        <pc:spChg chg="add del">
          <ac:chgData name="Jha, Aryan Ritwajeet" userId="2aad577e-539b-449b-83a6-8d411f484b4d" providerId="ADAL" clId="{49408841-B2F4-4D1B-91E9-399D964EDA3B}" dt="2023-08-04T04:14:49.302" v="14574" actId="26606"/>
          <ac:spMkLst>
            <pc:docMk/>
            <pc:sldMk cId="1418086586" sldId="365"/>
            <ac:spMk id="64" creationId="{9C682A1A-5B2D-4111-BBD6-620165633E5B}"/>
          </ac:spMkLst>
        </pc:spChg>
        <pc:spChg chg="add del">
          <ac:chgData name="Jha, Aryan Ritwajeet" userId="2aad577e-539b-449b-83a6-8d411f484b4d" providerId="ADAL" clId="{49408841-B2F4-4D1B-91E9-399D964EDA3B}" dt="2023-08-04T04:14:49.302" v="14574" actId="26606"/>
          <ac:spMkLst>
            <pc:docMk/>
            <pc:sldMk cId="1418086586" sldId="365"/>
            <ac:spMk id="66" creationId="{A04F1504-431A-4D86-9091-AE7E4B33376B}"/>
          </ac:spMkLst>
        </pc:spChg>
        <pc:spChg chg="add del">
          <ac:chgData name="Jha, Aryan Ritwajeet" userId="2aad577e-539b-449b-83a6-8d411f484b4d" providerId="ADAL" clId="{49408841-B2F4-4D1B-91E9-399D964EDA3B}" dt="2023-08-04T04:14:49.302" v="14574" actId="26606"/>
          <ac:spMkLst>
            <pc:docMk/>
            <pc:sldMk cId="1418086586" sldId="365"/>
            <ac:spMk id="67" creationId="{EA804283-B929-4503-802F-4585376E2B42}"/>
          </ac:spMkLst>
        </pc:spChg>
        <pc:spChg chg="add del">
          <ac:chgData name="Jha, Aryan Ritwajeet" userId="2aad577e-539b-449b-83a6-8d411f484b4d" providerId="ADAL" clId="{49408841-B2F4-4D1B-91E9-399D964EDA3B}" dt="2023-08-04T04:14:49.302" v="14574" actId="26606"/>
          <ac:spMkLst>
            <pc:docMk/>
            <pc:sldMk cId="1418086586" sldId="365"/>
            <ac:spMk id="68" creationId="{AD3811F5-514E-49A4-B382-673ED228A4CC}"/>
          </ac:spMkLst>
        </pc:spChg>
        <pc:spChg chg="add del">
          <ac:chgData name="Jha, Aryan Ritwajeet" userId="2aad577e-539b-449b-83a6-8d411f484b4d" providerId="ADAL" clId="{49408841-B2F4-4D1B-91E9-399D964EDA3B}" dt="2023-08-04T04:14:49.302" v="14574" actId="26606"/>
          <ac:spMkLst>
            <pc:docMk/>
            <pc:sldMk cId="1418086586" sldId="365"/>
            <ac:spMk id="69" creationId="{067AD921-1CEE-4C1B-9AA3-C66D908DDD14}"/>
          </ac:spMkLst>
        </pc:spChg>
        <pc:spChg chg="add del">
          <ac:chgData name="Jha, Aryan Ritwajeet" userId="2aad577e-539b-449b-83a6-8d411f484b4d" providerId="ADAL" clId="{49408841-B2F4-4D1B-91E9-399D964EDA3B}" dt="2023-08-04T04:14:49.302" v="14574" actId="26606"/>
          <ac:spMkLst>
            <pc:docMk/>
            <pc:sldMk cId="1418086586" sldId="365"/>
            <ac:spMk id="70" creationId="{C36A08F5-3B56-47C5-A371-9187BE56E1E5}"/>
          </ac:spMkLst>
        </pc:spChg>
        <pc:spChg chg="add del">
          <ac:chgData name="Jha, Aryan Ritwajeet" userId="2aad577e-539b-449b-83a6-8d411f484b4d" providerId="ADAL" clId="{49408841-B2F4-4D1B-91E9-399D964EDA3B}" dt="2023-08-04T04:14:50.041" v="14576" actId="26606"/>
          <ac:spMkLst>
            <pc:docMk/>
            <pc:sldMk cId="1418086586" sldId="365"/>
            <ac:spMk id="72" creationId="{BAD76F3E-3A97-486B-B402-44400A8B9173}"/>
          </ac:spMkLst>
        </pc:spChg>
        <pc:spChg chg="add del">
          <ac:chgData name="Jha, Aryan Ritwajeet" userId="2aad577e-539b-449b-83a6-8d411f484b4d" providerId="ADAL" clId="{49408841-B2F4-4D1B-91E9-399D964EDA3B}" dt="2023-08-04T04:14:50.041" v="14576" actId="26606"/>
          <ac:spMkLst>
            <pc:docMk/>
            <pc:sldMk cId="1418086586" sldId="365"/>
            <ac:spMk id="73" creationId="{391F6B52-91F4-4AEB-B6DB-29FEBCF28C8B}"/>
          </ac:spMkLst>
        </pc:spChg>
        <pc:spChg chg="add del">
          <ac:chgData name="Jha, Aryan Ritwajeet" userId="2aad577e-539b-449b-83a6-8d411f484b4d" providerId="ADAL" clId="{49408841-B2F4-4D1B-91E9-399D964EDA3B}" dt="2023-08-04T04:14:50.041" v="14576" actId="26606"/>
          <ac:spMkLst>
            <pc:docMk/>
            <pc:sldMk cId="1418086586" sldId="365"/>
            <ac:spMk id="74" creationId="{2CD6F061-7C53-44F4-9794-953DB70A451B}"/>
          </ac:spMkLst>
        </pc:spChg>
        <pc:spChg chg="add del">
          <ac:chgData name="Jha, Aryan Ritwajeet" userId="2aad577e-539b-449b-83a6-8d411f484b4d" providerId="ADAL" clId="{49408841-B2F4-4D1B-91E9-399D964EDA3B}" dt="2023-08-04T04:15:52.449" v="14585" actId="26606"/>
          <ac:spMkLst>
            <pc:docMk/>
            <pc:sldMk cId="1418086586" sldId="365"/>
            <ac:spMk id="76" creationId="{59EF30C2-29AC-4A0D-BC0A-A679CF113EDD}"/>
          </ac:spMkLst>
        </pc:spChg>
        <pc:spChg chg="add del">
          <ac:chgData name="Jha, Aryan Ritwajeet" userId="2aad577e-539b-449b-83a6-8d411f484b4d" providerId="ADAL" clId="{49408841-B2F4-4D1B-91E9-399D964EDA3B}" dt="2023-08-04T04:15:52.449" v="14585" actId="26606"/>
          <ac:spMkLst>
            <pc:docMk/>
            <pc:sldMk cId="1418086586" sldId="365"/>
            <ac:spMk id="77" creationId="{9C682A1A-5B2D-4111-BBD6-620165633E5B}"/>
          </ac:spMkLst>
        </pc:spChg>
        <pc:spChg chg="add del">
          <ac:chgData name="Jha, Aryan Ritwajeet" userId="2aad577e-539b-449b-83a6-8d411f484b4d" providerId="ADAL" clId="{49408841-B2F4-4D1B-91E9-399D964EDA3B}" dt="2023-08-04T04:15:52.449" v="14585" actId="26606"/>
          <ac:spMkLst>
            <pc:docMk/>
            <pc:sldMk cId="1418086586" sldId="365"/>
            <ac:spMk id="79" creationId="{A04F1504-431A-4D86-9091-AE7E4B33376B}"/>
          </ac:spMkLst>
        </pc:spChg>
        <pc:spChg chg="add del">
          <ac:chgData name="Jha, Aryan Ritwajeet" userId="2aad577e-539b-449b-83a6-8d411f484b4d" providerId="ADAL" clId="{49408841-B2F4-4D1B-91E9-399D964EDA3B}" dt="2023-08-04T04:15:52.449" v="14585" actId="26606"/>
          <ac:spMkLst>
            <pc:docMk/>
            <pc:sldMk cId="1418086586" sldId="365"/>
            <ac:spMk id="80" creationId="{EA804283-B929-4503-802F-4585376E2B42}"/>
          </ac:spMkLst>
        </pc:spChg>
        <pc:spChg chg="add del">
          <ac:chgData name="Jha, Aryan Ritwajeet" userId="2aad577e-539b-449b-83a6-8d411f484b4d" providerId="ADAL" clId="{49408841-B2F4-4D1B-91E9-399D964EDA3B}" dt="2023-08-04T04:15:52.449" v="14585" actId="26606"/>
          <ac:spMkLst>
            <pc:docMk/>
            <pc:sldMk cId="1418086586" sldId="365"/>
            <ac:spMk id="81" creationId="{AD3811F5-514E-49A4-B382-673ED228A4CC}"/>
          </ac:spMkLst>
        </pc:spChg>
        <pc:spChg chg="add del">
          <ac:chgData name="Jha, Aryan Ritwajeet" userId="2aad577e-539b-449b-83a6-8d411f484b4d" providerId="ADAL" clId="{49408841-B2F4-4D1B-91E9-399D964EDA3B}" dt="2023-08-04T04:15:52.449" v="14585" actId="26606"/>
          <ac:spMkLst>
            <pc:docMk/>
            <pc:sldMk cId="1418086586" sldId="365"/>
            <ac:spMk id="82" creationId="{067AD921-1CEE-4C1B-9AA3-C66D908DDD14}"/>
          </ac:spMkLst>
        </pc:spChg>
        <pc:spChg chg="add del">
          <ac:chgData name="Jha, Aryan Ritwajeet" userId="2aad577e-539b-449b-83a6-8d411f484b4d" providerId="ADAL" clId="{49408841-B2F4-4D1B-91E9-399D964EDA3B}" dt="2023-08-04T04:15:52.449" v="14585" actId="26606"/>
          <ac:spMkLst>
            <pc:docMk/>
            <pc:sldMk cId="1418086586" sldId="365"/>
            <ac:spMk id="83" creationId="{C36A08F5-3B56-47C5-A371-9187BE56E1E5}"/>
          </ac:spMkLst>
        </pc:spChg>
        <pc:spChg chg="add">
          <ac:chgData name="Jha, Aryan Ritwajeet" userId="2aad577e-539b-449b-83a6-8d411f484b4d" providerId="ADAL" clId="{49408841-B2F4-4D1B-91E9-399D964EDA3B}" dt="2023-08-04T04:15:52.449" v="14585" actId="26606"/>
          <ac:spMkLst>
            <pc:docMk/>
            <pc:sldMk cId="1418086586" sldId="365"/>
            <ac:spMk id="88" creationId="{C1A1C5D3-C053-4EE9-BE1A-419B6E27CCAE}"/>
          </ac:spMkLst>
        </pc:spChg>
        <pc:spChg chg="add">
          <ac:chgData name="Jha, Aryan Ritwajeet" userId="2aad577e-539b-449b-83a6-8d411f484b4d" providerId="ADAL" clId="{49408841-B2F4-4D1B-91E9-399D964EDA3B}" dt="2023-08-04T04:15:52.449" v="14585" actId="26606"/>
          <ac:spMkLst>
            <pc:docMk/>
            <pc:sldMk cId="1418086586" sldId="365"/>
            <ac:spMk id="90" creationId="{A3473CF9-37EB-43E7-89EF-D2D1C53D1DAC}"/>
          </ac:spMkLst>
        </pc:spChg>
        <pc:spChg chg="add">
          <ac:chgData name="Jha, Aryan Ritwajeet" userId="2aad577e-539b-449b-83a6-8d411f484b4d" providerId="ADAL" clId="{49408841-B2F4-4D1B-91E9-399D964EDA3B}" dt="2023-08-04T04:15:52.449" v="14585" actId="26606"/>
          <ac:spMkLst>
            <pc:docMk/>
            <pc:sldMk cId="1418086586" sldId="365"/>
            <ac:spMk id="92" creationId="{586B4EF9-43BA-4655-A6FF-1D8E21574C95}"/>
          </ac:spMkLst>
        </pc:spChg>
        <pc:picChg chg="add del mod">
          <ac:chgData name="Jha, Aryan Ritwajeet" userId="2aad577e-539b-449b-83a6-8d411f484b4d" providerId="ADAL" clId="{49408841-B2F4-4D1B-91E9-399D964EDA3B}" dt="2023-08-18T21:33:25.550" v="23584" actId="478"/>
          <ac:picMkLst>
            <pc:docMk/>
            <pc:sldMk cId="1418086586" sldId="365"/>
            <ac:picMk id="4" creationId="{8E8DF39C-B956-AA5F-805F-3D6EEC207E62}"/>
          </ac:picMkLst>
        </pc:picChg>
        <pc:picChg chg="add mod">
          <ac:chgData name="Jha, Aryan Ritwajeet" userId="2aad577e-539b-449b-83a6-8d411f484b4d" providerId="ADAL" clId="{49408841-B2F4-4D1B-91E9-399D964EDA3B}" dt="2023-08-18T21:33:41.960" v="23591" actId="1582"/>
          <ac:picMkLst>
            <pc:docMk/>
            <pc:sldMk cId="1418086586" sldId="365"/>
            <ac:picMk id="8" creationId="{88624034-0068-8345-A82B-7C262D627F6C}"/>
          </ac:picMkLst>
        </pc:picChg>
        <pc:picChg chg="del">
          <ac:chgData name="Jha, Aryan Ritwajeet" userId="2aad577e-539b-449b-83a6-8d411f484b4d" providerId="ADAL" clId="{49408841-B2F4-4D1B-91E9-399D964EDA3B}" dt="2023-08-04T03:59:11.517" v="14551" actId="478"/>
          <ac:picMkLst>
            <pc:docMk/>
            <pc:sldMk cId="1418086586" sldId="365"/>
            <ac:picMk id="9" creationId="{7219A59D-12DE-3428-97E9-A233A0AE3C21}"/>
          </ac:picMkLst>
        </pc:picChg>
        <pc:picChg chg="add del mod">
          <ac:chgData name="Jha, Aryan Ritwajeet" userId="2aad577e-539b-449b-83a6-8d411f484b4d" providerId="ADAL" clId="{49408841-B2F4-4D1B-91E9-399D964EDA3B}" dt="2023-08-04T04:14:36.907" v="14555" actId="26606"/>
          <ac:picMkLst>
            <pc:docMk/>
            <pc:sldMk cId="1418086586" sldId="365"/>
            <ac:picMk id="14" creationId="{89786069-22E5-D5EA-1E55-5DC094AE50F8}"/>
          </ac:picMkLst>
        </pc:picChg>
        <pc:picChg chg="add del">
          <ac:chgData name="Jha, Aryan Ritwajeet" userId="2aad577e-539b-449b-83a6-8d411f484b4d" providerId="ADAL" clId="{49408841-B2F4-4D1B-91E9-399D964EDA3B}" dt="2023-08-04T04:14:46.493" v="14568" actId="26606"/>
          <ac:picMkLst>
            <pc:docMk/>
            <pc:sldMk cId="1418086586" sldId="365"/>
            <ac:picMk id="48" creationId="{10291842-F951-8249-619F-8C48F9CCE8D6}"/>
          </ac:picMkLst>
        </pc:picChg>
        <pc:cxnChg chg="add del">
          <ac:chgData name="Jha, Aryan Ritwajeet" userId="2aad577e-539b-449b-83a6-8d411f484b4d" providerId="ADAL" clId="{49408841-B2F4-4D1B-91E9-399D964EDA3B}" dt="2023-08-04T04:14:47.778" v="14570" actId="26606"/>
          <ac:cxnSpMkLst>
            <pc:docMk/>
            <pc:sldMk cId="1418086586" sldId="365"/>
            <ac:cxnSpMk id="52" creationId="{266A0658-1CC4-4B0D-AAB7-A702286AFB03}"/>
          </ac:cxnSpMkLst>
        </pc:cxnChg>
        <pc:cxnChg chg="add del">
          <ac:chgData name="Jha, Aryan Ritwajeet" userId="2aad577e-539b-449b-83a6-8d411f484b4d" providerId="ADAL" clId="{49408841-B2F4-4D1B-91E9-399D964EDA3B}" dt="2023-08-04T04:14:49.302" v="14574" actId="26606"/>
          <ac:cxnSpMkLst>
            <pc:docMk/>
            <pc:sldMk cId="1418086586" sldId="365"/>
            <ac:cxnSpMk id="65" creationId="{266A0658-1CC4-4B0D-AAB7-A702286AFB03}"/>
          </ac:cxnSpMkLst>
        </pc:cxnChg>
        <pc:cxnChg chg="add del">
          <ac:chgData name="Jha, Aryan Ritwajeet" userId="2aad577e-539b-449b-83a6-8d411f484b4d" providerId="ADAL" clId="{49408841-B2F4-4D1B-91E9-399D964EDA3B}" dt="2023-08-04T04:15:52.449" v="14585" actId="26606"/>
          <ac:cxnSpMkLst>
            <pc:docMk/>
            <pc:sldMk cId="1418086586" sldId="365"/>
            <ac:cxnSpMk id="78" creationId="{266A0658-1CC4-4B0D-AAB7-A702286AFB03}"/>
          </ac:cxnSpMkLst>
        </pc:cxnChg>
      </pc:sldChg>
      <pc:sldChg chg="addSp delSp modSp add mod ord">
        <pc:chgData name="Jha, Aryan Ritwajeet" userId="2aad577e-539b-449b-83a6-8d411f484b4d" providerId="ADAL" clId="{49408841-B2F4-4D1B-91E9-399D964EDA3B}" dt="2023-08-18T21:22:11.406" v="23534" actId="1076"/>
        <pc:sldMkLst>
          <pc:docMk/>
          <pc:sldMk cId="39870651" sldId="366"/>
        </pc:sldMkLst>
        <pc:spChg chg="add mod">
          <ac:chgData name="Jha, Aryan Ritwajeet" userId="2aad577e-539b-449b-83a6-8d411f484b4d" providerId="ADAL" clId="{49408841-B2F4-4D1B-91E9-399D964EDA3B}" dt="2023-08-05T14:15:12.898" v="19119" actId="20577"/>
          <ac:spMkLst>
            <pc:docMk/>
            <pc:sldMk cId="39870651" sldId="366"/>
            <ac:spMk id="3" creationId="{E03D991A-A120-8D96-BF6B-BD4AF2F6C417}"/>
          </ac:spMkLst>
        </pc:spChg>
        <pc:spChg chg="add mod">
          <ac:chgData name="Jha, Aryan Ritwajeet" userId="2aad577e-539b-449b-83a6-8d411f484b4d" providerId="ADAL" clId="{49408841-B2F4-4D1B-91E9-399D964EDA3B}" dt="2023-08-05T13:20:42.011" v="17022"/>
          <ac:spMkLst>
            <pc:docMk/>
            <pc:sldMk cId="39870651" sldId="366"/>
            <ac:spMk id="4" creationId="{D04340F1-1349-D459-DE04-EA5174FEEC69}"/>
          </ac:spMkLst>
        </pc:spChg>
        <pc:spChg chg="mod">
          <ac:chgData name="Jha, Aryan Ritwajeet" userId="2aad577e-539b-449b-83a6-8d411f484b4d" providerId="ADAL" clId="{49408841-B2F4-4D1B-91E9-399D964EDA3B}" dt="2023-08-05T14:11:34.301" v="18958" actId="20577"/>
          <ac:spMkLst>
            <pc:docMk/>
            <pc:sldMk cId="39870651" sldId="366"/>
            <ac:spMk id="5" creationId="{AFE6C517-2645-3EDC-A4C5-C467913973FB}"/>
          </ac:spMkLst>
        </pc:spChg>
        <pc:spChg chg="add mod">
          <ac:chgData name="Jha, Aryan Ritwajeet" userId="2aad577e-539b-449b-83a6-8d411f484b4d" providerId="ADAL" clId="{49408841-B2F4-4D1B-91E9-399D964EDA3B}" dt="2023-08-05T13:54:03.788" v="18514" actId="14100"/>
          <ac:spMkLst>
            <pc:docMk/>
            <pc:sldMk cId="39870651" sldId="366"/>
            <ac:spMk id="7" creationId="{9B1A1051-69F7-C7BE-6D97-3440C4E8495B}"/>
          </ac:spMkLst>
        </pc:spChg>
        <pc:picChg chg="del">
          <ac:chgData name="Jha, Aryan Ritwajeet" userId="2aad577e-539b-449b-83a6-8d411f484b4d" providerId="ADAL" clId="{49408841-B2F4-4D1B-91E9-399D964EDA3B}" dt="2023-08-04T04:16:34.804" v="14612" actId="478"/>
          <ac:picMkLst>
            <pc:docMk/>
            <pc:sldMk cId="39870651" sldId="366"/>
            <ac:picMk id="4" creationId="{8E8DF39C-B956-AA5F-805F-3D6EEC207E62}"/>
          </ac:picMkLst>
        </pc:picChg>
        <pc:picChg chg="add del mod">
          <ac:chgData name="Jha, Aryan Ritwajeet" userId="2aad577e-539b-449b-83a6-8d411f484b4d" providerId="ADAL" clId="{49408841-B2F4-4D1B-91E9-399D964EDA3B}" dt="2023-08-18T21:22:09.794" v="23532" actId="478"/>
          <ac:picMkLst>
            <pc:docMk/>
            <pc:sldMk cId="39870651" sldId="366"/>
            <ac:picMk id="6" creationId="{6099B894-B928-C229-6372-73455AB0C7EA}"/>
          </ac:picMkLst>
        </pc:picChg>
        <pc:picChg chg="add mod">
          <ac:chgData name="Jha, Aryan Ritwajeet" userId="2aad577e-539b-449b-83a6-8d411f484b4d" providerId="ADAL" clId="{49408841-B2F4-4D1B-91E9-399D964EDA3B}" dt="2023-08-18T21:22:11.406" v="23534" actId="1076"/>
          <ac:picMkLst>
            <pc:docMk/>
            <pc:sldMk cId="39870651" sldId="366"/>
            <ac:picMk id="8" creationId="{8308D9BD-B5B0-CA5B-557C-A7C64163AC0C}"/>
          </ac:picMkLst>
        </pc:picChg>
      </pc:sldChg>
      <pc:sldChg chg="addSp delSp modSp add del mod">
        <pc:chgData name="Jha, Aryan Ritwajeet" userId="2aad577e-539b-449b-83a6-8d411f484b4d" providerId="ADAL" clId="{49408841-B2F4-4D1B-91E9-399D964EDA3B}" dt="2023-08-05T10:20:55.331" v="15863" actId="47"/>
        <pc:sldMkLst>
          <pc:docMk/>
          <pc:sldMk cId="2123988723" sldId="367"/>
        </pc:sldMkLst>
        <pc:spChg chg="add del mod">
          <ac:chgData name="Jha, Aryan Ritwajeet" userId="2aad577e-539b-449b-83a6-8d411f484b4d" providerId="ADAL" clId="{49408841-B2F4-4D1B-91E9-399D964EDA3B}" dt="2023-08-05T10:20:31.846" v="15861"/>
          <ac:spMkLst>
            <pc:docMk/>
            <pc:sldMk cId="2123988723" sldId="367"/>
            <ac:spMk id="3" creationId="{BC819749-4CE5-DB9B-44AB-F3E4376291CD}"/>
          </ac:spMkLst>
        </pc:spChg>
        <pc:spChg chg="add del">
          <ac:chgData name="Jha, Aryan Ritwajeet" userId="2aad577e-539b-449b-83a6-8d411f484b4d" providerId="ADAL" clId="{49408841-B2F4-4D1B-91E9-399D964EDA3B}" dt="2023-08-05T10:20:32.391" v="15862" actId="478"/>
          <ac:spMkLst>
            <pc:docMk/>
            <pc:sldMk cId="2123988723" sldId="367"/>
            <ac:spMk id="16" creationId="{B7B08128-E48D-BCDF-DA72-09B0FF2452BA}"/>
          </ac:spMkLst>
        </pc:spChg>
      </pc:sldChg>
      <pc:sldChg chg="addSp delSp modSp add mod">
        <pc:chgData name="Jha, Aryan Ritwajeet" userId="2aad577e-539b-449b-83a6-8d411f484b4d" providerId="ADAL" clId="{49408841-B2F4-4D1B-91E9-399D964EDA3B}" dt="2023-08-05T14:58:44.056" v="22934" actId="2711"/>
        <pc:sldMkLst>
          <pc:docMk/>
          <pc:sldMk cId="195596276" sldId="368"/>
        </pc:sldMkLst>
        <pc:spChg chg="del mod">
          <ac:chgData name="Jha, Aryan Ritwajeet" userId="2aad577e-539b-449b-83a6-8d411f484b4d" providerId="ADAL" clId="{49408841-B2F4-4D1B-91E9-399D964EDA3B}" dt="2023-08-04T04:43:39.312" v="15190" actId="478"/>
          <ac:spMkLst>
            <pc:docMk/>
            <pc:sldMk cId="195596276" sldId="368"/>
            <ac:spMk id="2" creationId="{A4C04623-9F4B-09DC-9D6A-54C3F0D26B46}"/>
          </ac:spMkLst>
        </pc:spChg>
        <pc:spChg chg="del mod">
          <ac:chgData name="Jha, Aryan Ritwajeet" userId="2aad577e-539b-449b-83a6-8d411f484b4d" providerId="ADAL" clId="{49408841-B2F4-4D1B-91E9-399D964EDA3B}" dt="2023-08-04T04:43:12.082" v="15185" actId="478"/>
          <ac:spMkLst>
            <pc:docMk/>
            <pc:sldMk cId="195596276" sldId="368"/>
            <ac:spMk id="3" creationId="{24947C85-497D-A1A4-6BBC-F29552289E3C}"/>
          </ac:spMkLst>
        </pc:spChg>
        <pc:spChg chg="mod">
          <ac:chgData name="Jha, Aryan Ritwajeet" userId="2aad577e-539b-449b-83a6-8d411f484b4d" providerId="ADAL" clId="{49408841-B2F4-4D1B-91E9-399D964EDA3B}" dt="2023-08-05T14:58:44.056" v="22934" actId="2711"/>
          <ac:spMkLst>
            <pc:docMk/>
            <pc:sldMk cId="195596276" sldId="368"/>
            <ac:spMk id="4" creationId="{2A2E6E1A-B461-F4B3-952C-9D664C97E3E5}"/>
          </ac:spMkLst>
        </pc:spChg>
        <pc:spChg chg="add del mod">
          <ac:chgData name="Jha, Aryan Ritwajeet" userId="2aad577e-539b-449b-83a6-8d411f484b4d" providerId="ADAL" clId="{49408841-B2F4-4D1B-91E9-399D964EDA3B}" dt="2023-08-04T04:43:14.421" v="15186" actId="478"/>
          <ac:spMkLst>
            <pc:docMk/>
            <pc:sldMk cId="195596276" sldId="368"/>
            <ac:spMk id="6" creationId="{DE651C92-6FBD-15F6-8698-B6856C1897C9}"/>
          </ac:spMkLst>
        </pc:spChg>
        <pc:spChg chg="add mod">
          <ac:chgData name="Jha, Aryan Ritwajeet" userId="2aad577e-539b-449b-83a6-8d411f484b4d" providerId="ADAL" clId="{49408841-B2F4-4D1B-91E9-399D964EDA3B}" dt="2023-08-04T04:46:03.639" v="15232" actId="207"/>
          <ac:spMkLst>
            <pc:docMk/>
            <pc:sldMk cId="195596276" sldId="368"/>
            <ac:spMk id="8" creationId="{AAD60082-899C-94F0-0506-0C909AE14EB0}"/>
          </ac:spMkLst>
        </pc:spChg>
        <pc:picChg chg="mod">
          <ac:chgData name="Jha, Aryan Ritwajeet" userId="2aad577e-539b-449b-83a6-8d411f484b4d" providerId="ADAL" clId="{49408841-B2F4-4D1B-91E9-399D964EDA3B}" dt="2023-08-04T04:44:47.314" v="15223" actId="1076"/>
          <ac:picMkLst>
            <pc:docMk/>
            <pc:sldMk cId="195596276" sldId="368"/>
            <ac:picMk id="49" creationId="{B4544680-A363-7308-FFE8-9D93D342134D}"/>
          </ac:picMkLst>
        </pc:picChg>
      </pc:sldChg>
      <pc:sldChg chg="addSp delSp modSp add mod">
        <pc:chgData name="Jha, Aryan Ritwajeet" userId="2aad577e-539b-449b-83a6-8d411f484b4d" providerId="ADAL" clId="{49408841-B2F4-4D1B-91E9-399D964EDA3B}" dt="2023-08-05T14:03:37.814" v="18748"/>
        <pc:sldMkLst>
          <pc:docMk/>
          <pc:sldMk cId="3936922489" sldId="369"/>
        </pc:sldMkLst>
        <pc:spChg chg="mod">
          <ac:chgData name="Jha, Aryan Ritwajeet" userId="2aad577e-539b-449b-83a6-8d411f484b4d" providerId="ADAL" clId="{49408841-B2F4-4D1B-91E9-399D964EDA3B}" dt="2023-08-04T04:58:40.778" v="15740" actId="20577"/>
          <ac:spMkLst>
            <pc:docMk/>
            <pc:sldMk cId="3936922489" sldId="369"/>
            <ac:spMk id="2" creationId="{59C9094E-A462-4868-E7DB-78E440507414}"/>
          </ac:spMkLst>
        </pc:spChg>
        <pc:spChg chg="mod">
          <ac:chgData name="Jha, Aryan Ritwajeet" userId="2aad577e-539b-449b-83a6-8d411f484b4d" providerId="ADAL" clId="{49408841-B2F4-4D1B-91E9-399D964EDA3B}" dt="2023-08-04T04:58:24.819" v="15730" actId="20577"/>
          <ac:spMkLst>
            <pc:docMk/>
            <pc:sldMk cId="3936922489" sldId="369"/>
            <ac:spMk id="5" creationId="{AFE6C517-2645-3EDC-A4C5-C467913973FB}"/>
          </ac:spMkLst>
        </pc:spChg>
        <pc:picChg chg="del">
          <ac:chgData name="Jha, Aryan Ritwajeet" userId="2aad577e-539b-449b-83a6-8d411f484b4d" providerId="ADAL" clId="{49408841-B2F4-4D1B-91E9-399D964EDA3B}" dt="2023-08-04T04:57:20.804" v="15582" actId="478"/>
          <ac:picMkLst>
            <pc:docMk/>
            <pc:sldMk cId="3936922489" sldId="369"/>
            <ac:picMk id="4" creationId="{8E8DF39C-B956-AA5F-805F-3D6EEC207E62}"/>
          </ac:picMkLst>
        </pc:picChg>
        <pc:picChg chg="add mod">
          <ac:chgData name="Jha, Aryan Ritwajeet" userId="2aad577e-539b-449b-83a6-8d411f484b4d" providerId="ADAL" clId="{49408841-B2F4-4D1B-91E9-399D964EDA3B}" dt="2023-08-05T14:03:37.814" v="18748"/>
          <ac:picMkLst>
            <pc:docMk/>
            <pc:sldMk cId="3936922489" sldId="369"/>
            <ac:picMk id="6" creationId="{35E5F3F2-3B4C-85F0-70D9-5211F5C1F90B}"/>
          </ac:picMkLst>
        </pc:picChg>
      </pc:sldChg>
      <pc:sldChg chg="addSp delSp modSp add mod">
        <pc:chgData name="Jha, Aryan Ritwajeet" userId="2aad577e-539b-449b-83a6-8d411f484b4d" providerId="ADAL" clId="{49408841-B2F4-4D1B-91E9-399D964EDA3B}" dt="2023-08-05T10:22:41.954" v="15877" actId="208"/>
        <pc:sldMkLst>
          <pc:docMk/>
          <pc:sldMk cId="432346460" sldId="370"/>
        </pc:sldMkLst>
        <pc:spChg chg="mod">
          <ac:chgData name="Jha, Aryan Ritwajeet" userId="2aad577e-539b-449b-83a6-8d411f484b4d" providerId="ADAL" clId="{49408841-B2F4-4D1B-91E9-399D964EDA3B}" dt="2023-08-04T04:59:55.216" v="15768" actId="20577"/>
          <ac:spMkLst>
            <pc:docMk/>
            <pc:sldMk cId="432346460" sldId="370"/>
            <ac:spMk id="2" creationId="{59C9094E-A462-4868-E7DB-78E440507414}"/>
          </ac:spMkLst>
        </pc:spChg>
        <pc:spChg chg="mod">
          <ac:chgData name="Jha, Aryan Ritwajeet" userId="2aad577e-539b-449b-83a6-8d411f484b4d" providerId="ADAL" clId="{49408841-B2F4-4D1B-91E9-399D964EDA3B}" dt="2023-08-04T05:00:20.586" v="15813" actId="20578"/>
          <ac:spMkLst>
            <pc:docMk/>
            <pc:sldMk cId="432346460" sldId="370"/>
            <ac:spMk id="5" creationId="{AFE6C517-2645-3EDC-A4C5-C467913973FB}"/>
          </ac:spMkLst>
        </pc:spChg>
        <pc:picChg chg="del">
          <ac:chgData name="Jha, Aryan Ritwajeet" userId="2aad577e-539b-449b-83a6-8d411f484b4d" providerId="ADAL" clId="{49408841-B2F4-4D1B-91E9-399D964EDA3B}" dt="2023-08-04T04:59:17.173" v="15742" actId="478"/>
          <ac:picMkLst>
            <pc:docMk/>
            <pc:sldMk cId="432346460" sldId="370"/>
            <ac:picMk id="4" creationId="{8E8DF39C-B956-AA5F-805F-3D6EEC207E62}"/>
          </ac:picMkLst>
        </pc:picChg>
        <pc:picChg chg="add mod">
          <ac:chgData name="Jha, Aryan Ritwajeet" userId="2aad577e-539b-449b-83a6-8d411f484b4d" providerId="ADAL" clId="{49408841-B2F4-4D1B-91E9-399D964EDA3B}" dt="2023-08-05T10:22:41.954" v="15877" actId="208"/>
          <ac:picMkLst>
            <pc:docMk/>
            <pc:sldMk cId="432346460" sldId="370"/>
            <ac:picMk id="6" creationId="{5DAB5B05-61EC-9A59-1445-B0FA10B5B152}"/>
          </ac:picMkLst>
        </pc:picChg>
      </pc:sldChg>
      <pc:sldChg chg="addSp delSp modSp add del mod">
        <pc:chgData name="Jha, Aryan Ritwajeet" userId="2aad577e-539b-449b-83a6-8d411f484b4d" providerId="ADAL" clId="{49408841-B2F4-4D1B-91E9-399D964EDA3B}" dt="2023-08-04T05:00:38.596" v="15818" actId="47"/>
        <pc:sldMkLst>
          <pc:docMk/>
          <pc:sldMk cId="4201367202" sldId="371"/>
        </pc:sldMkLst>
        <pc:picChg chg="add mod">
          <ac:chgData name="Jha, Aryan Ritwajeet" userId="2aad577e-539b-449b-83a6-8d411f484b4d" providerId="ADAL" clId="{49408841-B2F4-4D1B-91E9-399D964EDA3B}" dt="2023-08-04T04:59:47.571" v="15751" actId="1076"/>
          <ac:picMkLst>
            <pc:docMk/>
            <pc:sldMk cId="4201367202" sldId="371"/>
            <ac:picMk id="4" creationId="{D29D7FF5-1198-45A1-E712-97F102729F7C}"/>
          </ac:picMkLst>
        </pc:picChg>
        <pc:picChg chg="del">
          <ac:chgData name="Jha, Aryan Ritwajeet" userId="2aad577e-539b-449b-83a6-8d411f484b4d" providerId="ADAL" clId="{49408841-B2F4-4D1B-91E9-399D964EDA3B}" dt="2023-08-04T04:59:42.307" v="15747" actId="478"/>
          <ac:picMkLst>
            <pc:docMk/>
            <pc:sldMk cId="4201367202" sldId="371"/>
            <ac:picMk id="6" creationId="{5DAB5B05-61EC-9A59-1445-B0FA10B5B152}"/>
          </ac:picMkLst>
        </pc:picChg>
      </pc:sldChg>
      <pc:sldChg chg="addSp delSp modSp add mod">
        <pc:chgData name="Jha, Aryan Ritwajeet" userId="2aad577e-539b-449b-83a6-8d411f484b4d" providerId="ADAL" clId="{49408841-B2F4-4D1B-91E9-399D964EDA3B}" dt="2023-08-05T14:09:11.203" v="18867" actId="692"/>
        <pc:sldMkLst>
          <pc:docMk/>
          <pc:sldMk cId="195686194" sldId="372"/>
        </pc:sldMkLst>
        <pc:spChg chg="add mod">
          <ac:chgData name="Jha, Aryan Ritwajeet" userId="2aad577e-539b-449b-83a6-8d411f484b4d" providerId="ADAL" clId="{49408841-B2F4-4D1B-91E9-399D964EDA3B}" dt="2023-08-05T14:08:05.807" v="18855" actId="1076"/>
          <ac:spMkLst>
            <pc:docMk/>
            <pc:sldMk cId="195686194" sldId="372"/>
            <ac:spMk id="4" creationId="{29A92B20-39A1-CAB4-F06A-947AEAF58EAB}"/>
          </ac:spMkLst>
        </pc:spChg>
        <pc:spChg chg="mod">
          <ac:chgData name="Jha, Aryan Ritwajeet" userId="2aad577e-539b-449b-83a6-8d411f484b4d" providerId="ADAL" clId="{49408841-B2F4-4D1B-91E9-399D964EDA3B}" dt="2023-08-05T14:07:46.590" v="18850" actId="207"/>
          <ac:spMkLst>
            <pc:docMk/>
            <pc:sldMk cId="195686194" sldId="372"/>
            <ac:spMk id="5" creationId="{AFE6C517-2645-3EDC-A4C5-C467913973FB}"/>
          </ac:spMkLst>
        </pc:spChg>
        <pc:spChg chg="add mod ord">
          <ac:chgData name="Jha, Aryan Ritwajeet" userId="2aad577e-539b-449b-83a6-8d411f484b4d" providerId="ADAL" clId="{49408841-B2F4-4D1B-91E9-399D964EDA3B}" dt="2023-08-05T14:08:02.543" v="18854" actId="208"/>
          <ac:spMkLst>
            <pc:docMk/>
            <pc:sldMk cId="195686194" sldId="372"/>
            <ac:spMk id="6" creationId="{3C045071-CD24-BF06-74D2-B0EF063B47B4}"/>
          </ac:spMkLst>
        </pc:spChg>
        <pc:picChg chg="add mod">
          <ac:chgData name="Jha, Aryan Ritwajeet" userId="2aad577e-539b-449b-83a6-8d411f484b4d" providerId="ADAL" clId="{49408841-B2F4-4D1B-91E9-399D964EDA3B}" dt="2023-08-05T10:22:51.201" v="15878" actId="208"/>
          <ac:picMkLst>
            <pc:docMk/>
            <pc:sldMk cId="195686194" sldId="372"/>
            <ac:picMk id="3" creationId="{22DA8ACA-127A-4266-5AE0-E34682A2012B}"/>
          </ac:picMkLst>
        </pc:picChg>
        <pc:picChg chg="del">
          <ac:chgData name="Jha, Aryan Ritwajeet" userId="2aad577e-539b-449b-83a6-8d411f484b4d" providerId="ADAL" clId="{49408841-B2F4-4D1B-91E9-399D964EDA3B}" dt="2023-08-04T05:00:34.035" v="15815" actId="478"/>
          <ac:picMkLst>
            <pc:docMk/>
            <pc:sldMk cId="195686194" sldId="372"/>
            <ac:picMk id="6" creationId="{5DAB5B05-61EC-9A59-1445-B0FA10B5B152}"/>
          </ac:picMkLst>
        </pc:picChg>
        <pc:picChg chg="add mod ord">
          <ac:chgData name="Jha, Aryan Ritwajeet" userId="2aad577e-539b-449b-83a6-8d411f484b4d" providerId="ADAL" clId="{49408841-B2F4-4D1B-91E9-399D964EDA3B}" dt="2023-08-05T14:06:35.284" v="18831" actId="167"/>
          <ac:picMkLst>
            <pc:docMk/>
            <pc:sldMk cId="195686194" sldId="372"/>
            <ac:picMk id="7" creationId="{9B99E8DA-FD4E-7D29-FF19-79F98B1919B1}"/>
          </ac:picMkLst>
        </pc:picChg>
        <pc:cxnChg chg="add mod">
          <ac:chgData name="Jha, Aryan Ritwajeet" userId="2aad577e-539b-449b-83a6-8d411f484b4d" providerId="ADAL" clId="{49408841-B2F4-4D1B-91E9-399D964EDA3B}" dt="2023-08-05T14:09:11.203" v="18867" actId="692"/>
          <ac:cxnSpMkLst>
            <pc:docMk/>
            <pc:sldMk cId="195686194" sldId="372"/>
            <ac:cxnSpMk id="9" creationId="{22913DC2-1048-0CA8-2953-9D865D0311CD}"/>
          </ac:cxnSpMkLst>
        </pc:cxnChg>
      </pc:sldChg>
      <pc:sldChg chg="addSp delSp modSp add mod ord">
        <pc:chgData name="Jha, Aryan Ritwajeet" userId="2aad577e-539b-449b-83a6-8d411f484b4d" providerId="ADAL" clId="{49408841-B2F4-4D1B-91E9-399D964EDA3B}" dt="2023-08-18T20:52:16.231" v="23431" actId="166"/>
        <pc:sldMkLst>
          <pc:docMk/>
          <pc:sldMk cId="1447204132" sldId="373"/>
        </pc:sldMkLst>
        <pc:spChg chg="add del mod">
          <ac:chgData name="Jha, Aryan Ritwajeet" userId="2aad577e-539b-449b-83a6-8d411f484b4d" providerId="ADAL" clId="{49408841-B2F4-4D1B-91E9-399D964EDA3B}" dt="2023-08-05T13:11:50.225" v="16681" actId="2711"/>
          <ac:spMkLst>
            <pc:docMk/>
            <pc:sldMk cId="1447204132" sldId="373"/>
            <ac:spMk id="3" creationId="{49928018-0F29-B59E-DB28-AB524D79F362}"/>
          </ac:spMkLst>
        </pc:spChg>
        <pc:spChg chg="add mod">
          <ac:chgData name="Jha, Aryan Ritwajeet" userId="2aad577e-539b-449b-83a6-8d411f484b4d" providerId="ADAL" clId="{49408841-B2F4-4D1B-91E9-399D964EDA3B}" dt="2023-08-05T13:11:45.135" v="16680" actId="2711"/>
          <ac:spMkLst>
            <pc:docMk/>
            <pc:sldMk cId="1447204132" sldId="373"/>
            <ac:spMk id="4" creationId="{D3944804-4812-6F38-7B80-C678AEF4A137}"/>
          </ac:spMkLst>
        </pc:spChg>
        <pc:spChg chg="mod">
          <ac:chgData name="Jha, Aryan Ritwajeet" userId="2aad577e-539b-449b-83a6-8d411f484b4d" providerId="ADAL" clId="{49408841-B2F4-4D1B-91E9-399D964EDA3B}" dt="2023-08-05T14:12:04.998" v="19004" actId="27636"/>
          <ac:spMkLst>
            <pc:docMk/>
            <pc:sldMk cId="1447204132" sldId="373"/>
            <ac:spMk id="5" creationId="{AFE6C517-2645-3EDC-A4C5-C467913973FB}"/>
          </ac:spMkLst>
        </pc:spChg>
        <pc:spChg chg="mod">
          <ac:chgData name="Jha, Aryan Ritwajeet" userId="2aad577e-539b-449b-83a6-8d411f484b4d" providerId="ADAL" clId="{49408841-B2F4-4D1B-91E9-399D964EDA3B}" dt="2023-08-05T14:14:43.051" v="19103" actId="20577"/>
          <ac:spMkLst>
            <pc:docMk/>
            <pc:sldMk cId="1447204132" sldId="373"/>
            <ac:spMk id="16" creationId="{B7B08128-E48D-BCDF-DA72-09B0FF2452BA}"/>
          </ac:spMkLst>
        </pc:spChg>
        <pc:picChg chg="add mod">
          <ac:chgData name="Jha, Aryan Ritwajeet" userId="2aad577e-539b-449b-83a6-8d411f484b4d" providerId="ADAL" clId="{49408841-B2F4-4D1B-91E9-399D964EDA3B}" dt="2023-08-18T20:52:09.557" v="23430"/>
          <ac:picMkLst>
            <pc:docMk/>
            <pc:sldMk cId="1447204132" sldId="373"/>
            <ac:picMk id="6" creationId="{AFBEC9C7-F456-FA4A-56FC-5C0510948DC6}"/>
          </ac:picMkLst>
        </pc:picChg>
        <pc:picChg chg="del">
          <ac:chgData name="Jha, Aryan Ritwajeet" userId="2aad577e-539b-449b-83a6-8d411f484b4d" providerId="ADAL" clId="{49408841-B2F4-4D1B-91E9-399D964EDA3B}" dt="2023-08-18T20:52:09.208" v="23429" actId="478"/>
          <ac:picMkLst>
            <pc:docMk/>
            <pc:sldMk cId="1447204132" sldId="373"/>
            <ac:picMk id="9" creationId="{7219A59D-12DE-3428-97E9-A233A0AE3C21}"/>
          </ac:picMkLst>
        </pc:picChg>
        <pc:cxnChg chg="add">
          <ac:chgData name="Jha, Aryan Ritwajeet" userId="2aad577e-539b-449b-83a6-8d411f484b4d" providerId="ADAL" clId="{49408841-B2F4-4D1B-91E9-399D964EDA3B}" dt="2023-08-05T12:43:03.668" v="16093" actId="11529"/>
          <ac:cxnSpMkLst>
            <pc:docMk/>
            <pc:sldMk cId="1447204132" sldId="373"/>
            <ac:cxnSpMk id="7" creationId="{3AB53703-2654-94C8-0E45-41E05030A8B3}"/>
          </ac:cxnSpMkLst>
        </pc:cxnChg>
        <pc:cxnChg chg="ord">
          <ac:chgData name="Jha, Aryan Ritwajeet" userId="2aad577e-539b-449b-83a6-8d411f484b4d" providerId="ADAL" clId="{49408841-B2F4-4D1B-91E9-399D964EDA3B}" dt="2023-08-18T20:52:16.231" v="23431" actId="166"/>
          <ac:cxnSpMkLst>
            <pc:docMk/>
            <pc:sldMk cId="1447204132" sldId="373"/>
            <ac:cxnSpMk id="13" creationId="{5DA871C8-8945-EDA4-213E-AD2B97C01BA0}"/>
          </ac:cxnSpMkLst>
        </pc:cxnChg>
      </pc:sldChg>
      <pc:sldChg chg="addSp delSp modSp add mod ord">
        <pc:chgData name="Jha, Aryan Ritwajeet" userId="2aad577e-539b-449b-83a6-8d411f484b4d" providerId="ADAL" clId="{49408841-B2F4-4D1B-91E9-399D964EDA3B}" dt="2023-08-18T20:51:51.915" v="23428" actId="14100"/>
        <pc:sldMkLst>
          <pc:docMk/>
          <pc:sldMk cId="3293458446" sldId="374"/>
        </pc:sldMkLst>
        <pc:spChg chg="add mod ord">
          <ac:chgData name="Jha, Aryan Ritwajeet" userId="2aad577e-539b-449b-83a6-8d411f484b4d" providerId="ADAL" clId="{49408841-B2F4-4D1B-91E9-399D964EDA3B}" dt="2023-08-18T20:50:58.456" v="23417" actId="170"/>
          <ac:spMkLst>
            <pc:docMk/>
            <pc:sldMk cId="3293458446" sldId="374"/>
            <ac:spMk id="3" creationId="{E024897D-C278-8DD3-65EF-8B1DEA1A7848}"/>
          </ac:spMkLst>
        </pc:spChg>
        <pc:spChg chg="add mod">
          <ac:chgData name="Jha, Aryan Ritwajeet" userId="2aad577e-539b-449b-83a6-8d411f484b4d" providerId="ADAL" clId="{49408841-B2F4-4D1B-91E9-399D964EDA3B}" dt="2023-08-05T13:19:24.180" v="17021" actId="207"/>
          <ac:spMkLst>
            <pc:docMk/>
            <pc:sldMk cId="3293458446" sldId="374"/>
            <ac:spMk id="7" creationId="{C8B6843C-581E-49B2-D42D-14EF1F9C8540}"/>
          </ac:spMkLst>
        </pc:spChg>
        <pc:spChg chg="mod">
          <ac:chgData name="Jha, Aryan Ritwajeet" userId="2aad577e-539b-449b-83a6-8d411f484b4d" providerId="ADAL" clId="{49408841-B2F4-4D1B-91E9-399D964EDA3B}" dt="2023-08-05T14:14:53.501" v="19117" actId="20577"/>
          <ac:spMkLst>
            <pc:docMk/>
            <pc:sldMk cId="3293458446" sldId="374"/>
            <ac:spMk id="16" creationId="{B7B08128-E48D-BCDF-DA72-09B0FF2452BA}"/>
          </ac:spMkLst>
        </pc:spChg>
        <pc:picChg chg="add mod ord">
          <ac:chgData name="Jha, Aryan Ritwajeet" userId="2aad577e-539b-449b-83a6-8d411f484b4d" providerId="ADAL" clId="{49408841-B2F4-4D1B-91E9-399D964EDA3B}" dt="2023-08-18T20:51:42.970" v="23426" actId="1076"/>
          <ac:picMkLst>
            <pc:docMk/>
            <pc:sldMk cId="3293458446" sldId="374"/>
            <ac:picMk id="8" creationId="{99DF99AB-4C7C-6A7D-537F-A73954D1D3AB}"/>
          </ac:picMkLst>
        </pc:picChg>
        <pc:picChg chg="del mod">
          <ac:chgData name="Jha, Aryan Ritwajeet" userId="2aad577e-539b-449b-83a6-8d411f484b4d" providerId="ADAL" clId="{49408841-B2F4-4D1B-91E9-399D964EDA3B}" dt="2023-08-18T20:50:11.019" v="23394" actId="478"/>
          <ac:picMkLst>
            <pc:docMk/>
            <pc:sldMk cId="3293458446" sldId="374"/>
            <ac:picMk id="9" creationId="{7219A59D-12DE-3428-97E9-A233A0AE3C21}"/>
          </ac:picMkLst>
        </pc:picChg>
        <pc:cxnChg chg="add mod ord">
          <ac:chgData name="Jha, Aryan Ritwajeet" userId="2aad577e-539b-449b-83a6-8d411f484b4d" providerId="ADAL" clId="{49408841-B2F4-4D1B-91E9-399D964EDA3B}" dt="2023-08-18T20:51:51.915" v="23428" actId="14100"/>
          <ac:cxnSpMkLst>
            <pc:docMk/>
            <pc:sldMk cId="3293458446" sldId="374"/>
            <ac:cxnSpMk id="6" creationId="{1AD6FFD3-B2AC-C885-4E7F-D696852BE9E1}"/>
          </ac:cxnSpMkLst>
        </pc:cxnChg>
        <pc:cxnChg chg="mod ord">
          <ac:chgData name="Jha, Aryan Ritwajeet" userId="2aad577e-539b-449b-83a6-8d411f484b4d" providerId="ADAL" clId="{49408841-B2F4-4D1B-91E9-399D964EDA3B}" dt="2023-08-18T20:51:16.773" v="23421" actId="14100"/>
          <ac:cxnSpMkLst>
            <pc:docMk/>
            <pc:sldMk cId="3293458446" sldId="374"/>
            <ac:cxnSpMk id="13" creationId="{5DA871C8-8945-EDA4-213E-AD2B97C01BA0}"/>
          </ac:cxnSpMkLst>
        </pc:cxnChg>
      </pc:sldChg>
      <pc:sldChg chg="addSp delSp modSp add mod">
        <pc:chgData name="Jha, Aryan Ritwajeet" userId="2aad577e-539b-449b-83a6-8d411f484b4d" providerId="ADAL" clId="{49408841-B2F4-4D1B-91E9-399D964EDA3B}" dt="2023-08-18T20:52:33.616" v="23437" actId="1076"/>
        <pc:sldMkLst>
          <pc:docMk/>
          <pc:sldMk cId="1039759568" sldId="375"/>
        </pc:sldMkLst>
        <pc:spChg chg="del">
          <ac:chgData name="Jha, Aryan Ritwajeet" userId="2aad577e-539b-449b-83a6-8d411f484b4d" providerId="ADAL" clId="{49408841-B2F4-4D1B-91E9-399D964EDA3B}" dt="2023-08-05T13:13:26.065" v="16789" actId="478"/>
          <ac:spMkLst>
            <pc:docMk/>
            <pc:sldMk cId="1039759568" sldId="375"/>
            <ac:spMk id="4" creationId="{D3944804-4812-6F38-7B80-C678AEF4A137}"/>
          </ac:spMkLst>
        </pc:spChg>
        <pc:spChg chg="mod">
          <ac:chgData name="Jha, Aryan Ritwajeet" userId="2aad577e-539b-449b-83a6-8d411f484b4d" providerId="ADAL" clId="{49408841-B2F4-4D1B-91E9-399D964EDA3B}" dt="2023-08-05T14:12:15.164" v="19009" actId="27636"/>
          <ac:spMkLst>
            <pc:docMk/>
            <pc:sldMk cId="1039759568" sldId="375"/>
            <ac:spMk id="5" creationId="{AFE6C517-2645-3EDC-A4C5-C467913973FB}"/>
          </ac:spMkLst>
        </pc:spChg>
        <pc:spChg chg="add mod ord">
          <ac:chgData name="Jha, Aryan Ritwajeet" userId="2aad577e-539b-449b-83a6-8d411f484b4d" providerId="ADAL" clId="{49408841-B2F4-4D1B-91E9-399D964EDA3B}" dt="2023-08-18T20:52:33.616" v="23437" actId="1076"/>
          <ac:spMkLst>
            <pc:docMk/>
            <pc:sldMk cId="1039759568" sldId="375"/>
            <ac:spMk id="6" creationId="{B1A80A19-28C0-3571-FFDB-A0AC96AB8CDE}"/>
          </ac:spMkLst>
        </pc:spChg>
        <pc:spChg chg="del mod">
          <ac:chgData name="Jha, Aryan Ritwajeet" userId="2aad577e-539b-449b-83a6-8d411f484b4d" providerId="ADAL" clId="{49408841-B2F4-4D1B-91E9-399D964EDA3B}" dt="2023-08-05T13:13:21.543" v="16786" actId="478"/>
          <ac:spMkLst>
            <pc:docMk/>
            <pc:sldMk cId="1039759568" sldId="375"/>
            <ac:spMk id="14" creationId="{2568A4D4-11CB-21BD-0102-39AB8F6D8BD8}"/>
          </ac:spMkLst>
        </pc:spChg>
        <pc:spChg chg="mod">
          <ac:chgData name="Jha, Aryan Ritwajeet" userId="2aad577e-539b-449b-83a6-8d411f484b4d" providerId="ADAL" clId="{49408841-B2F4-4D1B-91E9-399D964EDA3B}" dt="2023-08-05T14:14:35.582" v="19090" actId="20577"/>
          <ac:spMkLst>
            <pc:docMk/>
            <pc:sldMk cId="1039759568" sldId="375"/>
            <ac:spMk id="16" creationId="{B7B08128-E48D-BCDF-DA72-09B0FF2452BA}"/>
          </ac:spMkLst>
        </pc:spChg>
        <pc:picChg chg="add mod">
          <ac:chgData name="Jha, Aryan Ritwajeet" userId="2aad577e-539b-449b-83a6-8d411f484b4d" providerId="ADAL" clId="{49408841-B2F4-4D1B-91E9-399D964EDA3B}" dt="2023-08-18T20:52:27.751" v="23435" actId="1076"/>
          <ac:picMkLst>
            <pc:docMk/>
            <pc:sldMk cId="1039759568" sldId="375"/>
            <ac:picMk id="4" creationId="{FFC90DB6-A4B9-C016-790B-00F837D90E11}"/>
          </ac:picMkLst>
        </pc:picChg>
        <pc:picChg chg="del">
          <ac:chgData name="Jha, Aryan Ritwajeet" userId="2aad577e-539b-449b-83a6-8d411f484b4d" providerId="ADAL" clId="{49408841-B2F4-4D1B-91E9-399D964EDA3B}" dt="2023-08-18T20:52:23.672" v="23433" actId="478"/>
          <ac:picMkLst>
            <pc:docMk/>
            <pc:sldMk cId="1039759568" sldId="375"/>
            <ac:picMk id="9" creationId="{7219A59D-12DE-3428-97E9-A233A0AE3C21}"/>
          </ac:picMkLst>
        </pc:picChg>
        <pc:cxnChg chg="del mod">
          <ac:chgData name="Jha, Aryan Ritwajeet" userId="2aad577e-539b-449b-83a6-8d411f484b4d" providerId="ADAL" clId="{49408841-B2F4-4D1B-91E9-399D964EDA3B}" dt="2023-08-05T13:13:26.880" v="16790" actId="478"/>
          <ac:cxnSpMkLst>
            <pc:docMk/>
            <pc:sldMk cId="1039759568" sldId="375"/>
            <ac:cxnSpMk id="7" creationId="{3AB53703-2654-94C8-0E45-41E05030A8B3}"/>
          </ac:cxnSpMkLst>
        </pc:cxnChg>
        <pc:cxnChg chg="del mod">
          <ac:chgData name="Jha, Aryan Ritwajeet" userId="2aad577e-539b-449b-83a6-8d411f484b4d" providerId="ADAL" clId="{49408841-B2F4-4D1B-91E9-399D964EDA3B}" dt="2023-08-05T13:13:23.457" v="16788" actId="478"/>
          <ac:cxnSpMkLst>
            <pc:docMk/>
            <pc:sldMk cId="1039759568" sldId="375"/>
            <ac:cxnSpMk id="13" creationId="{5DA871C8-8945-EDA4-213E-AD2B97C01BA0}"/>
          </ac:cxnSpMkLst>
        </pc:cxnChg>
      </pc:sldChg>
      <pc:sldChg chg="addSp delSp modSp add mod">
        <pc:chgData name="Jha, Aryan Ritwajeet" userId="2aad577e-539b-449b-83a6-8d411f484b4d" providerId="ADAL" clId="{49408841-B2F4-4D1B-91E9-399D964EDA3B}" dt="2023-08-18T21:19:12.753" v="23521" actId="1076"/>
        <pc:sldMkLst>
          <pc:docMk/>
          <pc:sldMk cId="2868869998" sldId="376"/>
        </pc:sldMkLst>
        <pc:spChg chg="add mod">
          <ac:chgData name="Jha, Aryan Ritwajeet" userId="2aad577e-539b-449b-83a6-8d411f484b4d" providerId="ADAL" clId="{49408841-B2F4-4D1B-91E9-399D964EDA3B}" dt="2023-08-18T21:18:09.678" v="23503" actId="1076"/>
          <ac:spMkLst>
            <pc:docMk/>
            <pc:sldMk cId="2868869998" sldId="376"/>
            <ac:spMk id="4" creationId="{9C4FDF9F-65CE-83BC-0E18-C4610A15CE56}"/>
          </ac:spMkLst>
        </pc:spChg>
        <pc:spChg chg="mod">
          <ac:chgData name="Jha, Aryan Ritwajeet" userId="2aad577e-539b-449b-83a6-8d411f484b4d" providerId="ADAL" clId="{49408841-B2F4-4D1B-91E9-399D964EDA3B}" dt="2023-08-05T13:16:43.070" v="16981" actId="20577"/>
          <ac:spMkLst>
            <pc:docMk/>
            <pc:sldMk cId="2868869998" sldId="376"/>
            <ac:spMk id="5" creationId="{AFE6C517-2645-3EDC-A4C5-C467913973FB}"/>
          </ac:spMkLst>
        </pc:spChg>
        <pc:spChg chg="del">
          <ac:chgData name="Jha, Aryan Ritwajeet" userId="2aad577e-539b-449b-83a6-8d411f484b4d" providerId="ADAL" clId="{49408841-B2F4-4D1B-91E9-399D964EDA3B}" dt="2023-08-05T13:16:28.897" v="16926" actId="478"/>
          <ac:spMkLst>
            <pc:docMk/>
            <pc:sldMk cId="2868869998" sldId="376"/>
            <ac:spMk id="6" creationId="{B1A80A19-28C0-3571-FFDB-A0AC96AB8CDE}"/>
          </ac:spMkLst>
        </pc:spChg>
        <pc:spChg chg="add mod">
          <ac:chgData name="Jha, Aryan Ritwajeet" userId="2aad577e-539b-449b-83a6-8d411f484b4d" providerId="ADAL" clId="{49408841-B2F4-4D1B-91E9-399D964EDA3B}" dt="2023-08-18T21:18:11.278" v="23504" actId="1076"/>
          <ac:spMkLst>
            <pc:docMk/>
            <pc:sldMk cId="2868869998" sldId="376"/>
            <ac:spMk id="7" creationId="{024D9615-3AB4-721C-FB83-90407BDA6EF2}"/>
          </ac:spMkLst>
        </pc:spChg>
        <pc:spChg chg="add mod">
          <ac:chgData name="Jha, Aryan Ritwajeet" userId="2aad577e-539b-449b-83a6-8d411f484b4d" providerId="ADAL" clId="{49408841-B2F4-4D1B-91E9-399D964EDA3B}" dt="2023-08-18T21:18:18.339" v="23508" actId="1076"/>
          <ac:spMkLst>
            <pc:docMk/>
            <pc:sldMk cId="2868869998" sldId="376"/>
            <ac:spMk id="8" creationId="{44E00007-CC74-B83B-03ED-F05CE095DAF6}"/>
          </ac:spMkLst>
        </pc:spChg>
        <pc:spChg chg="add mod">
          <ac:chgData name="Jha, Aryan Ritwajeet" userId="2aad577e-539b-449b-83a6-8d411f484b4d" providerId="ADAL" clId="{49408841-B2F4-4D1B-91E9-399D964EDA3B}" dt="2023-08-18T21:18:24.832" v="23512" actId="1076"/>
          <ac:spMkLst>
            <pc:docMk/>
            <pc:sldMk cId="2868869998" sldId="376"/>
            <ac:spMk id="10" creationId="{6969D8C3-51E8-0D1F-4222-6052C90A3B68}"/>
          </ac:spMkLst>
        </pc:spChg>
        <pc:spChg chg="add mod">
          <ac:chgData name="Jha, Aryan Ritwajeet" userId="2aad577e-539b-449b-83a6-8d411f484b4d" providerId="ADAL" clId="{49408841-B2F4-4D1B-91E9-399D964EDA3B}" dt="2023-08-18T21:19:12.753" v="23521" actId="1076"/>
          <ac:spMkLst>
            <pc:docMk/>
            <pc:sldMk cId="2868869998" sldId="376"/>
            <ac:spMk id="11" creationId="{A042A50B-CF3B-C6AE-C8CC-F628B66E5FED}"/>
          </ac:spMkLst>
        </pc:spChg>
        <pc:spChg chg="add mod">
          <ac:chgData name="Jha, Aryan Ritwajeet" userId="2aad577e-539b-449b-83a6-8d411f484b4d" providerId="ADAL" clId="{49408841-B2F4-4D1B-91E9-399D964EDA3B}" dt="2023-08-18T21:18:20.014" v="23509" actId="1076"/>
          <ac:spMkLst>
            <pc:docMk/>
            <pc:sldMk cId="2868869998" sldId="376"/>
            <ac:spMk id="12" creationId="{AA6346C2-406B-6D51-52FC-7AD247593824}"/>
          </ac:spMkLst>
        </pc:spChg>
        <pc:spChg chg="add mod">
          <ac:chgData name="Jha, Aryan Ritwajeet" userId="2aad577e-539b-449b-83a6-8d411f484b4d" providerId="ADAL" clId="{49408841-B2F4-4D1B-91E9-399D964EDA3B}" dt="2023-08-18T21:18:26.673" v="23513" actId="1076"/>
          <ac:spMkLst>
            <pc:docMk/>
            <pc:sldMk cId="2868869998" sldId="376"/>
            <ac:spMk id="13" creationId="{E096F338-14D4-8DF4-4409-475BDEE269E4}"/>
          </ac:spMkLst>
        </pc:spChg>
        <pc:spChg chg="add mod">
          <ac:chgData name="Jha, Aryan Ritwajeet" userId="2aad577e-539b-449b-83a6-8d411f484b4d" providerId="ADAL" clId="{49408841-B2F4-4D1B-91E9-399D964EDA3B}" dt="2023-08-18T21:18:48.738" v="23520" actId="14100"/>
          <ac:spMkLst>
            <pc:docMk/>
            <pc:sldMk cId="2868869998" sldId="376"/>
            <ac:spMk id="14" creationId="{03B46742-2F2C-D240-E43A-991188837EE6}"/>
          </ac:spMkLst>
        </pc:spChg>
        <pc:spChg chg="add mod">
          <ac:chgData name="Jha, Aryan Ritwajeet" userId="2aad577e-539b-449b-83a6-8d411f484b4d" providerId="ADAL" clId="{49408841-B2F4-4D1B-91E9-399D964EDA3B}" dt="2023-08-18T21:18:46.215" v="23519" actId="14100"/>
          <ac:spMkLst>
            <pc:docMk/>
            <pc:sldMk cId="2868869998" sldId="376"/>
            <ac:spMk id="15" creationId="{B823E420-15E3-A8B5-CF7D-86AB0982DEA8}"/>
          </ac:spMkLst>
        </pc:spChg>
        <pc:spChg chg="mod">
          <ac:chgData name="Jha, Aryan Ritwajeet" userId="2aad577e-539b-449b-83a6-8d411f484b4d" providerId="ADAL" clId="{49408841-B2F4-4D1B-91E9-399D964EDA3B}" dt="2023-08-05T14:14:26.531" v="19077" actId="20577"/>
          <ac:spMkLst>
            <pc:docMk/>
            <pc:sldMk cId="2868869998" sldId="376"/>
            <ac:spMk id="16" creationId="{B7B08128-E48D-BCDF-DA72-09B0FF2452BA}"/>
          </ac:spMkLst>
        </pc:spChg>
        <pc:spChg chg="add mod">
          <ac:chgData name="Jha, Aryan Ritwajeet" userId="2aad577e-539b-449b-83a6-8d411f484b4d" providerId="ADAL" clId="{49408841-B2F4-4D1B-91E9-399D964EDA3B}" dt="2023-08-18T21:18:15.237" v="23506" actId="1076"/>
          <ac:spMkLst>
            <pc:docMk/>
            <pc:sldMk cId="2868869998" sldId="376"/>
            <ac:spMk id="18" creationId="{B4972E0B-9096-C9F0-D418-BAD513B3CBF5}"/>
          </ac:spMkLst>
        </pc:spChg>
        <pc:spChg chg="add del mod">
          <ac:chgData name="Jha, Aryan Ritwajeet" userId="2aad577e-539b-449b-83a6-8d411f484b4d" providerId="ADAL" clId="{49408841-B2F4-4D1B-91E9-399D964EDA3B}" dt="2023-08-05T13:42:04.157" v="17854" actId="478"/>
          <ac:spMkLst>
            <pc:docMk/>
            <pc:sldMk cId="2868869998" sldId="376"/>
            <ac:spMk id="20" creationId="{40269D92-2887-16DD-B58F-0770ECC20E94}"/>
          </ac:spMkLst>
        </pc:spChg>
        <pc:spChg chg="add mod">
          <ac:chgData name="Jha, Aryan Ritwajeet" userId="2aad577e-539b-449b-83a6-8d411f484b4d" providerId="ADAL" clId="{49408841-B2F4-4D1B-91E9-399D964EDA3B}" dt="2023-08-18T21:18:12.954" v="23505" actId="1076"/>
          <ac:spMkLst>
            <pc:docMk/>
            <pc:sldMk cId="2868869998" sldId="376"/>
            <ac:spMk id="22" creationId="{F4D8BE67-4739-3350-1263-1A7E0DDFCB8C}"/>
          </ac:spMkLst>
        </pc:spChg>
        <pc:spChg chg="add del mod">
          <ac:chgData name="Jha, Aryan Ritwajeet" userId="2aad577e-539b-449b-83a6-8d411f484b4d" providerId="ADAL" clId="{49408841-B2F4-4D1B-91E9-399D964EDA3B}" dt="2023-08-05T13:49:18.164" v="18402" actId="478"/>
          <ac:spMkLst>
            <pc:docMk/>
            <pc:sldMk cId="2868869998" sldId="376"/>
            <ac:spMk id="24" creationId="{7849CFAD-41BA-7629-7B3A-611A831823DE}"/>
          </ac:spMkLst>
        </pc:spChg>
        <pc:spChg chg="add del mod">
          <ac:chgData name="Jha, Aryan Ritwajeet" userId="2aad577e-539b-449b-83a6-8d411f484b4d" providerId="ADAL" clId="{49408841-B2F4-4D1B-91E9-399D964EDA3B}" dt="2023-08-05T13:49:19.938" v="18403" actId="478"/>
          <ac:spMkLst>
            <pc:docMk/>
            <pc:sldMk cId="2868869998" sldId="376"/>
            <ac:spMk id="25" creationId="{AF9FA51C-1843-FEEC-7853-489E594C6702}"/>
          </ac:spMkLst>
        </pc:spChg>
        <pc:spChg chg="add mod">
          <ac:chgData name="Jha, Aryan Ritwajeet" userId="2aad577e-539b-449b-83a6-8d411f484b4d" providerId="ADAL" clId="{49408841-B2F4-4D1B-91E9-399D964EDA3B}" dt="2023-08-05T13:58:16.506" v="18686" actId="1076"/>
          <ac:spMkLst>
            <pc:docMk/>
            <pc:sldMk cId="2868869998" sldId="376"/>
            <ac:spMk id="26" creationId="{2C6508FA-0359-1D45-0ED1-E9F9EA28052F}"/>
          </ac:spMkLst>
        </pc:spChg>
        <pc:graphicFrameChg chg="add del mod modGraphic">
          <ac:chgData name="Jha, Aryan Ritwajeet" userId="2aad577e-539b-449b-83a6-8d411f484b4d" providerId="ADAL" clId="{49408841-B2F4-4D1B-91E9-399D964EDA3B}" dt="2023-08-05T13:49:15.922" v="18401" actId="478"/>
          <ac:graphicFrameMkLst>
            <pc:docMk/>
            <pc:sldMk cId="2868869998" sldId="376"/>
            <ac:graphicFrameMk id="23" creationId="{56CDFAA6-C5F5-F87D-08F8-D45F6AAF8194}"/>
          </ac:graphicFrameMkLst>
        </pc:graphicFrameChg>
        <pc:picChg chg="add del mod ord">
          <ac:chgData name="Jha, Aryan Ritwajeet" userId="2aad577e-539b-449b-83a6-8d411f484b4d" providerId="ADAL" clId="{49408841-B2F4-4D1B-91E9-399D964EDA3B}" dt="2023-08-18T20:54:10.030" v="23474"/>
          <ac:picMkLst>
            <pc:docMk/>
            <pc:sldMk cId="2868869998" sldId="376"/>
            <ac:picMk id="6" creationId="{C998B4A4-D288-7DDF-CF6E-E538CB34449D}"/>
          </ac:picMkLst>
        </pc:picChg>
        <pc:picChg chg="add del mod">
          <ac:chgData name="Jha, Aryan Ritwajeet" userId="2aad577e-539b-449b-83a6-8d411f484b4d" providerId="ADAL" clId="{49408841-B2F4-4D1B-91E9-399D964EDA3B}" dt="2023-08-18T21:17:48.271" v="23495" actId="478"/>
          <ac:picMkLst>
            <pc:docMk/>
            <pc:sldMk cId="2868869998" sldId="376"/>
            <ac:picMk id="9" creationId="{7219A59D-12DE-3428-97E9-A233A0AE3C21}"/>
          </ac:picMkLst>
        </pc:picChg>
        <pc:picChg chg="add del mod ord">
          <ac:chgData name="Jha, Aryan Ritwajeet" userId="2aad577e-539b-449b-83a6-8d411f484b4d" providerId="ADAL" clId="{49408841-B2F4-4D1B-91E9-399D964EDA3B}" dt="2023-08-18T20:55:04.023" v="23492" actId="478"/>
          <ac:picMkLst>
            <pc:docMk/>
            <pc:sldMk cId="2868869998" sldId="376"/>
            <ac:picMk id="20" creationId="{A12FBAA6-C920-7A44-9A03-5988C39908C6}"/>
          </ac:picMkLst>
        </pc:picChg>
        <pc:picChg chg="add mod ord">
          <ac:chgData name="Jha, Aryan Ritwajeet" userId="2aad577e-539b-449b-83a6-8d411f484b4d" providerId="ADAL" clId="{49408841-B2F4-4D1B-91E9-399D964EDA3B}" dt="2023-08-18T21:18:08.549" v="23502" actId="1076"/>
          <ac:picMkLst>
            <pc:docMk/>
            <pc:sldMk cId="2868869998" sldId="376"/>
            <ac:picMk id="23" creationId="{0690E293-71B8-D584-4DC1-CA2B8529C027}"/>
          </ac:picMkLst>
        </pc:picChg>
      </pc:sldChg>
      <pc:sldChg chg="addSp delSp modSp add mod">
        <pc:chgData name="Jha, Aryan Ritwajeet" userId="2aad577e-539b-449b-83a6-8d411f484b4d" providerId="ADAL" clId="{49408841-B2F4-4D1B-91E9-399D964EDA3B}" dt="2023-08-05T13:33:12.780" v="17647" actId="207"/>
        <pc:sldMkLst>
          <pc:docMk/>
          <pc:sldMk cId="2958141711" sldId="377"/>
        </pc:sldMkLst>
        <pc:spChg chg="mod">
          <ac:chgData name="Jha, Aryan Ritwajeet" userId="2aad577e-539b-449b-83a6-8d411f484b4d" providerId="ADAL" clId="{49408841-B2F4-4D1B-91E9-399D964EDA3B}" dt="2023-08-05T13:29:37.948" v="17494" actId="20577"/>
          <ac:spMkLst>
            <pc:docMk/>
            <pc:sldMk cId="2958141711" sldId="377"/>
            <ac:spMk id="2" creationId="{59C9094E-A462-4868-E7DB-78E440507414}"/>
          </ac:spMkLst>
        </pc:spChg>
        <pc:spChg chg="del">
          <ac:chgData name="Jha, Aryan Ritwajeet" userId="2aad577e-539b-449b-83a6-8d411f484b4d" providerId="ADAL" clId="{49408841-B2F4-4D1B-91E9-399D964EDA3B}" dt="2023-08-05T13:29:41.779" v="17495" actId="478"/>
          <ac:spMkLst>
            <pc:docMk/>
            <pc:sldMk cId="2958141711" sldId="377"/>
            <ac:spMk id="3" creationId="{2B9EFAB8-9A91-C655-9CD8-0AE3441761AC}"/>
          </ac:spMkLst>
        </pc:spChg>
        <pc:spChg chg="mod">
          <ac:chgData name="Jha, Aryan Ritwajeet" userId="2aad577e-539b-449b-83a6-8d411f484b4d" providerId="ADAL" clId="{49408841-B2F4-4D1B-91E9-399D964EDA3B}" dt="2023-08-05T13:33:12.780" v="17647" actId="207"/>
          <ac:spMkLst>
            <pc:docMk/>
            <pc:sldMk cId="2958141711" sldId="377"/>
            <ac:spMk id="5" creationId="{5B9A85B7-1BAD-6892-4273-8CEBBE81DA43}"/>
          </ac:spMkLst>
        </pc:spChg>
        <pc:spChg chg="add del mod">
          <ac:chgData name="Jha, Aryan Ritwajeet" userId="2aad577e-539b-449b-83a6-8d411f484b4d" providerId="ADAL" clId="{49408841-B2F4-4D1B-91E9-399D964EDA3B}" dt="2023-08-05T13:29:44.813" v="17496" actId="478"/>
          <ac:spMkLst>
            <pc:docMk/>
            <pc:sldMk cId="2958141711" sldId="377"/>
            <ac:spMk id="6" creationId="{D95EA0F0-7758-5A29-E971-0ECD292049E6}"/>
          </ac:spMkLst>
        </pc:spChg>
      </pc:sldChg>
      <pc:sldChg chg="modSp add mod">
        <pc:chgData name="Jha, Aryan Ritwajeet" userId="2aad577e-539b-449b-83a6-8d411f484b4d" providerId="ADAL" clId="{49408841-B2F4-4D1B-91E9-399D964EDA3B}" dt="2023-08-05T14:14:15.260" v="19058" actId="20577"/>
        <pc:sldMkLst>
          <pc:docMk/>
          <pc:sldMk cId="868231624" sldId="378"/>
        </pc:sldMkLst>
        <pc:spChg chg="mod">
          <ac:chgData name="Jha, Aryan Ritwajeet" userId="2aad577e-539b-449b-83a6-8d411f484b4d" providerId="ADAL" clId="{49408841-B2F4-4D1B-91E9-399D964EDA3B}" dt="2023-08-05T13:51:35.865" v="18428" actId="13822"/>
          <ac:spMkLst>
            <pc:docMk/>
            <pc:sldMk cId="868231624" sldId="378"/>
            <ac:spMk id="2" creationId="{59C9094E-A462-4868-E7DB-78E440507414}"/>
          </ac:spMkLst>
        </pc:spChg>
        <pc:spChg chg="mod">
          <ac:chgData name="Jha, Aryan Ritwajeet" userId="2aad577e-539b-449b-83a6-8d411f484b4d" providerId="ADAL" clId="{49408841-B2F4-4D1B-91E9-399D964EDA3B}" dt="2023-08-05T13:51:48.199" v="18430" actId="207"/>
          <ac:spMkLst>
            <pc:docMk/>
            <pc:sldMk cId="868231624" sldId="378"/>
            <ac:spMk id="5" creationId="{AFE6C517-2645-3EDC-A4C5-C467913973FB}"/>
          </ac:spMkLst>
        </pc:spChg>
        <pc:spChg chg="mod">
          <ac:chgData name="Jha, Aryan Ritwajeet" userId="2aad577e-539b-449b-83a6-8d411f484b4d" providerId="ADAL" clId="{49408841-B2F4-4D1B-91E9-399D964EDA3B}" dt="2023-08-05T14:14:15.260" v="19058" actId="20577"/>
          <ac:spMkLst>
            <pc:docMk/>
            <pc:sldMk cId="868231624" sldId="378"/>
            <ac:spMk id="16" creationId="{B7B08128-E48D-BCDF-DA72-09B0FF2452BA}"/>
          </ac:spMkLst>
        </pc:spChg>
        <pc:spChg chg="mod">
          <ac:chgData name="Jha, Aryan Ritwajeet" userId="2aad577e-539b-449b-83a6-8d411f484b4d" providerId="ADAL" clId="{49408841-B2F4-4D1B-91E9-399D964EDA3B}" dt="2023-08-05T13:54:18.097" v="18515" actId="1076"/>
          <ac:spMkLst>
            <pc:docMk/>
            <pc:sldMk cId="868231624" sldId="378"/>
            <ac:spMk id="24" creationId="{7849CFAD-41BA-7629-7B3A-611A831823DE}"/>
          </ac:spMkLst>
        </pc:spChg>
        <pc:spChg chg="mod">
          <ac:chgData name="Jha, Aryan Ritwajeet" userId="2aad577e-539b-449b-83a6-8d411f484b4d" providerId="ADAL" clId="{49408841-B2F4-4D1B-91E9-399D964EDA3B}" dt="2023-08-05T13:52:45.511" v="18446" actId="20577"/>
          <ac:spMkLst>
            <pc:docMk/>
            <pc:sldMk cId="868231624" sldId="378"/>
            <ac:spMk id="25" creationId="{AF9FA51C-1843-FEEC-7853-489E594C6702}"/>
          </ac:spMkLst>
        </pc:spChg>
        <pc:graphicFrameChg chg="mod modGraphic">
          <ac:chgData name="Jha, Aryan Ritwajeet" userId="2aad577e-539b-449b-83a6-8d411f484b4d" providerId="ADAL" clId="{49408841-B2F4-4D1B-91E9-399D964EDA3B}" dt="2023-08-05T13:52:30.321" v="18443" actId="1076"/>
          <ac:graphicFrameMkLst>
            <pc:docMk/>
            <pc:sldMk cId="868231624" sldId="378"/>
            <ac:graphicFrameMk id="23" creationId="{56CDFAA6-C5F5-F87D-08F8-D45F6AAF8194}"/>
          </ac:graphicFrameMkLst>
        </pc:graphicFrameChg>
      </pc:sldChg>
      <pc:sldChg chg="addSp delSp modSp add mod ord">
        <pc:chgData name="Jha, Aryan Ritwajeet" userId="2aad577e-539b-449b-83a6-8d411f484b4d" providerId="ADAL" clId="{49408841-B2F4-4D1B-91E9-399D964EDA3B}" dt="2023-08-18T21:20:17.291" v="23531"/>
        <pc:sldMkLst>
          <pc:docMk/>
          <pc:sldMk cId="4025812323" sldId="379"/>
        </pc:sldMkLst>
        <pc:spChg chg="mod">
          <ac:chgData name="Jha, Aryan Ritwajeet" userId="2aad577e-539b-449b-83a6-8d411f484b4d" providerId="ADAL" clId="{49408841-B2F4-4D1B-91E9-399D964EDA3B}" dt="2023-08-05T14:15:07.783" v="19118" actId="20577"/>
          <ac:spMkLst>
            <pc:docMk/>
            <pc:sldMk cId="4025812323" sldId="379"/>
            <ac:spMk id="3" creationId="{E03D991A-A120-8D96-BF6B-BD4AF2F6C417}"/>
          </ac:spMkLst>
        </pc:spChg>
        <pc:spChg chg="del">
          <ac:chgData name="Jha, Aryan Ritwajeet" userId="2aad577e-539b-449b-83a6-8d411f484b4d" providerId="ADAL" clId="{49408841-B2F4-4D1B-91E9-399D964EDA3B}" dt="2023-08-05T14:13:11.710" v="19014" actId="478"/>
          <ac:spMkLst>
            <pc:docMk/>
            <pc:sldMk cId="4025812323" sldId="379"/>
            <ac:spMk id="4" creationId="{D04340F1-1349-D459-DE04-EA5174FEEC69}"/>
          </ac:spMkLst>
        </pc:spChg>
        <pc:picChg chg="del">
          <ac:chgData name="Jha, Aryan Ritwajeet" userId="2aad577e-539b-449b-83a6-8d411f484b4d" providerId="ADAL" clId="{49408841-B2F4-4D1B-91E9-399D964EDA3B}" dt="2023-08-18T21:19:26.888" v="23522" actId="478"/>
          <ac:picMkLst>
            <pc:docMk/>
            <pc:sldMk cId="4025812323" sldId="379"/>
            <ac:picMk id="6" creationId="{6099B894-B928-C229-6372-73455AB0C7EA}"/>
          </ac:picMkLst>
        </pc:picChg>
        <pc:picChg chg="add mod">
          <ac:chgData name="Jha, Aryan Ritwajeet" userId="2aad577e-539b-449b-83a6-8d411f484b4d" providerId="ADAL" clId="{49408841-B2F4-4D1B-91E9-399D964EDA3B}" dt="2023-08-18T21:20:17.291" v="23531"/>
          <ac:picMkLst>
            <pc:docMk/>
            <pc:sldMk cId="4025812323" sldId="379"/>
            <ac:picMk id="8" creationId="{36F06640-3A71-3B9B-C989-46A4F047764A}"/>
          </ac:picMkLst>
        </pc:picChg>
      </pc:sldChg>
      <pc:sldChg chg="addSp delSp modSp add mod ord">
        <pc:chgData name="Jha, Aryan Ritwajeet" userId="2aad577e-539b-449b-83a6-8d411f484b4d" providerId="ADAL" clId="{49408841-B2F4-4D1B-91E9-399D964EDA3B}" dt="2023-08-18T21:22:47.343" v="23544" actId="1076"/>
        <pc:sldMkLst>
          <pc:docMk/>
          <pc:sldMk cId="2733074480" sldId="380"/>
        </pc:sldMkLst>
        <pc:spChg chg="mod">
          <ac:chgData name="Jha, Aryan Ritwajeet" userId="2aad577e-539b-449b-83a6-8d411f484b4d" providerId="ADAL" clId="{49408841-B2F4-4D1B-91E9-399D964EDA3B}" dt="2023-08-05T14:16:39.477" v="19169" actId="20577"/>
          <ac:spMkLst>
            <pc:docMk/>
            <pc:sldMk cId="2733074480" sldId="380"/>
            <ac:spMk id="3" creationId="{385404B8-F60E-B20B-165D-E497B38C2271}"/>
          </ac:spMkLst>
        </pc:spChg>
        <pc:spChg chg="del">
          <ac:chgData name="Jha, Aryan Ritwajeet" userId="2aad577e-539b-449b-83a6-8d411f484b4d" providerId="ADAL" clId="{49408841-B2F4-4D1B-91E9-399D964EDA3B}" dt="2023-08-05T14:16:43.600" v="19170" actId="478"/>
          <ac:spMkLst>
            <pc:docMk/>
            <pc:sldMk cId="2733074480" sldId="380"/>
            <ac:spMk id="6" creationId="{3A98446C-D434-7BCD-D076-841A75315D25}"/>
          </ac:spMkLst>
        </pc:spChg>
        <pc:spChg chg="add del mod">
          <ac:chgData name="Jha, Aryan Ritwajeet" userId="2aad577e-539b-449b-83a6-8d411f484b4d" providerId="ADAL" clId="{49408841-B2F4-4D1B-91E9-399D964EDA3B}" dt="2023-08-05T14:18:24.496" v="19175" actId="478"/>
          <ac:spMkLst>
            <pc:docMk/>
            <pc:sldMk cId="2733074480" sldId="380"/>
            <ac:spMk id="7" creationId="{4DB17057-7A73-525F-E435-D23FEEB8EBD3}"/>
          </ac:spMkLst>
        </pc:spChg>
        <pc:picChg chg="del mod">
          <ac:chgData name="Jha, Aryan Ritwajeet" userId="2aad577e-539b-449b-83a6-8d411f484b4d" providerId="ADAL" clId="{49408841-B2F4-4D1B-91E9-399D964EDA3B}" dt="2023-08-18T21:22:15.936" v="23536" actId="478"/>
          <ac:picMkLst>
            <pc:docMk/>
            <pc:sldMk cId="2733074480" sldId="380"/>
            <ac:picMk id="4" creationId="{8E8DF39C-B956-AA5F-805F-3D6EEC207E62}"/>
          </ac:picMkLst>
        </pc:picChg>
        <pc:picChg chg="add mod">
          <ac:chgData name="Jha, Aryan Ritwajeet" userId="2aad577e-539b-449b-83a6-8d411f484b4d" providerId="ADAL" clId="{49408841-B2F4-4D1B-91E9-399D964EDA3B}" dt="2023-08-18T21:22:47.343" v="23544" actId="1076"/>
          <ac:picMkLst>
            <pc:docMk/>
            <pc:sldMk cId="2733074480" sldId="380"/>
            <ac:picMk id="7" creationId="{43D75466-9C73-ACE9-F2FC-507C7611F671}"/>
          </ac:picMkLst>
        </pc:picChg>
      </pc:sldChg>
      <pc:sldChg chg="addSp delSp modSp add mod">
        <pc:chgData name="Jha, Aryan Ritwajeet" userId="2aad577e-539b-449b-83a6-8d411f484b4d" providerId="ADAL" clId="{49408841-B2F4-4D1B-91E9-399D964EDA3B}" dt="2023-08-18T21:33:58.640" v="23594"/>
        <pc:sldMkLst>
          <pc:docMk/>
          <pc:sldMk cId="2313073931" sldId="381"/>
        </pc:sldMkLst>
        <pc:spChg chg="mod">
          <ac:chgData name="Jha, Aryan Ritwajeet" userId="2aad577e-539b-449b-83a6-8d411f484b4d" providerId="ADAL" clId="{49408841-B2F4-4D1B-91E9-399D964EDA3B}" dt="2023-08-05T14:24:45.548" v="19498" actId="208"/>
          <ac:spMkLst>
            <pc:docMk/>
            <pc:sldMk cId="2313073931" sldId="381"/>
            <ac:spMk id="7" creationId="{4DB17057-7A73-525F-E435-D23FEEB8EBD3}"/>
          </ac:spMkLst>
        </pc:spChg>
        <pc:spChg chg="add mod">
          <ac:chgData name="Jha, Aryan Ritwajeet" userId="2aad577e-539b-449b-83a6-8d411f484b4d" providerId="ADAL" clId="{49408841-B2F4-4D1B-91E9-399D964EDA3B}" dt="2023-08-05T14:25:14.056" v="19512" actId="20577"/>
          <ac:spMkLst>
            <pc:docMk/>
            <pc:sldMk cId="2313073931" sldId="381"/>
            <ac:spMk id="9" creationId="{C74B951B-87FF-BA4C-BFCA-2073CBC9CF37}"/>
          </ac:spMkLst>
        </pc:spChg>
        <pc:spChg chg="add mod">
          <ac:chgData name="Jha, Aryan Ritwajeet" userId="2aad577e-539b-449b-83a6-8d411f484b4d" providerId="ADAL" clId="{49408841-B2F4-4D1B-91E9-399D964EDA3B}" dt="2023-08-05T14:24:47.283" v="19499" actId="208"/>
          <ac:spMkLst>
            <pc:docMk/>
            <pc:sldMk cId="2313073931" sldId="381"/>
            <ac:spMk id="10" creationId="{3934FA9C-20A9-4BE1-7BD1-7AB70E1BA00F}"/>
          </ac:spMkLst>
        </pc:spChg>
        <pc:spChg chg="add mod">
          <ac:chgData name="Jha, Aryan Ritwajeet" userId="2aad577e-539b-449b-83a6-8d411f484b4d" providerId="ADAL" clId="{49408841-B2F4-4D1B-91E9-399D964EDA3B}" dt="2023-08-05T15:05:05.178" v="23207" actId="20577"/>
          <ac:spMkLst>
            <pc:docMk/>
            <pc:sldMk cId="2313073931" sldId="381"/>
            <ac:spMk id="12" creationId="{38A3F245-F9B8-159D-0036-B7677842294F}"/>
          </ac:spMkLst>
        </pc:spChg>
        <pc:spChg chg="add mod">
          <ac:chgData name="Jha, Aryan Ritwajeet" userId="2aad577e-539b-449b-83a6-8d411f484b4d" providerId="ADAL" clId="{49408841-B2F4-4D1B-91E9-399D964EDA3B}" dt="2023-08-18T21:33:09.307" v="23582" actId="1076"/>
          <ac:spMkLst>
            <pc:docMk/>
            <pc:sldMk cId="2313073931" sldId="381"/>
            <ac:spMk id="17" creationId="{1CD2D3D9-BD4E-B8D6-484E-2A9970CFA8F4}"/>
          </ac:spMkLst>
        </pc:spChg>
        <pc:spChg chg="add mod">
          <ac:chgData name="Jha, Aryan Ritwajeet" userId="2aad577e-539b-449b-83a6-8d411f484b4d" providerId="ADAL" clId="{49408841-B2F4-4D1B-91E9-399D964EDA3B}" dt="2023-08-18T21:33:06.266" v="23580" actId="1076"/>
          <ac:spMkLst>
            <pc:docMk/>
            <pc:sldMk cId="2313073931" sldId="381"/>
            <ac:spMk id="18" creationId="{3EB72B32-7CF3-6B08-750F-C21B0BAEE4AA}"/>
          </ac:spMkLst>
        </pc:spChg>
        <pc:spChg chg="add mod">
          <ac:chgData name="Jha, Aryan Ritwajeet" userId="2aad577e-539b-449b-83a6-8d411f484b4d" providerId="ADAL" clId="{49408841-B2F4-4D1B-91E9-399D964EDA3B}" dt="2023-08-18T21:32:45.159" v="23570" actId="1076"/>
          <ac:spMkLst>
            <pc:docMk/>
            <pc:sldMk cId="2313073931" sldId="381"/>
            <ac:spMk id="21" creationId="{3D4502DA-0949-24D0-2E2F-F4A56B9A0B67}"/>
          </ac:spMkLst>
        </pc:spChg>
        <pc:spChg chg="add del mod">
          <ac:chgData name="Jha, Aryan Ritwajeet" userId="2aad577e-539b-449b-83a6-8d411f484b4d" providerId="ADAL" clId="{49408841-B2F4-4D1B-91E9-399D964EDA3B}" dt="2023-08-18T21:32:33.613" v="23563" actId="478"/>
          <ac:spMkLst>
            <pc:docMk/>
            <pc:sldMk cId="2313073931" sldId="381"/>
            <ac:spMk id="22" creationId="{F902B35A-C904-95A0-300A-C33C2AD64486}"/>
          </ac:spMkLst>
        </pc:spChg>
        <pc:spChg chg="add del mod">
          <ac:chgData name="Jha, Aryan Ritwajeet" userId="2aad577e-539b-449b-83a6-8d411f484b4d" providerId="ADAL" clId="{49408841-B2F4-4D1B-91E9-399D964EDA3B}" dt="2023-08-18T21:32:34.181" v="23564" actId="478"/>
          <ac:spMkLst>
            <pc:docMk/>
            <pc:sldMk cId="2313073931" sldId="381"/>
            <ac:spMk id="23" creationId="{8AE6E29C-BA03-4118-A76E-38847647CD99}"/>
          </ac:spMkLst>
        </pc:spChg>
        <pc:spChg chg="add del mod">
          <ac:chgData name="Jha, Aryan Ritwajeet" userId="2aad577e-539b-449b-83a6-8d411f484b4d" providerId="ADAL" clId="{49408841-B2F4-4D1B-91E9-399D964EDA3B}" dt="2023-08-18T21:32:35.085" v="23565" actId="478"/>
          <ac:spMkLst>
            <pc:docMk/>
            <pc:sldMk cId="2313073931" sldId="381"/>
            <ac:spMk id="26" creationId="{91130A45-47B6-3594-5F6A-C3457CD60B9D}"/>
          </ac:spMkLst>
        </pc:spChg>
        <pc:spChg chg="add del mod">
          <ac:chgData name="Jha, Aryan Ritwajeet" userId="2aad577e-539b-449b-83a6-8d411f484b4d" providerId="ADAL" clId="{49408841-B2F4-4D1B-91E9-399D964EDA3B}" dt="2023-08-05T15:08:53.313" v="23353"/>
          <ac:spMkLst>
            <pc:docMk/>
            <pc:sldMk cId="2313073931" sldId="381"/>
            <ac:spMk id="28" creationId="{820E9F79-CC36-9D0F-E34C-5EA6071C3048}"/>
          </ac:spMkLst>
        </pc:spChg>
        <pc:picChg chg="del">
          <ac:chgData name="Jha, Aryan Ritwajeet" userId="2aad577e-539b-449b-83a6-8d411f484b4d" providerId="ADAL" clId="{49408841-B2F4-4D1B-91E9-399D964EDA3B}" dt="2023-08-18T21:23:21.505" v="23545" actId="478"/>
          <ac:picMkLst>
            <pc:docMk/>
            <pc:sldMk cId="2313073931" sldId="381"/>
            <ac:picMk id="4" creationId="{8E8DF39C-B956-AA5F-805F-3D6EEC207E62}"/>
          </ac:picMkLst>
        </pc:picChg>
        <pc:picChg chg="add del mod ord">
          <ac:chgData name="Jha, Aryan Ritwajeet" userId="2aad577e-539b-449b-83a6-8d411f484b4d" providerId="ADAL" clId="{49408841-B2F4-4D1B-91E9-399D964EDA3B}" dt="2023-08-18T21:32:12.147" v="23554" actId="478"/>
          <ac:picMkLst>
            <pc:docMk/>
            <pc:sldMk cId="2313073931" sldId="381"/>
            <ac:picMk id="6" creationId="{CE6E8D6B-63EA-47E5-2159-3DD35C2FEC35}"/>
          </ac:picMkLst>
        </pc:picChg>
        <pc:picChg chg="add mod ord">
          <ac:chgData name="Jha, Aryan Ritwajeet" userId="2aad577e-539b-449b-83a6-8d411f484b4d" providerId="ADAL" clId="{49408841-B2F4-4D1B-91E9-399D964EDA3B}" dt="2023-08-18T21:33:58.640" v="23594"/>
          <ac:picMkLst>
            <pc:docMk/>
            <pc:sldMk cId="2313073931" sldId="381"/>
            <ac:picMk id="15" creationId="{491573CC-48F8-9ED4-163D-9D8486A62224}"/>
          </ac:picMkLst>
        </pc:picChg>
        <pc:cxnChg chg="add mod">
          <ac:chgData name="Jha, Aryan Ritwajeet" userId="2aad577e-539b-449b-83a6-8d411f484b4d" providerId="ADAL" clId="{49408841-B2F4-4D1B-91E9-399D964EDA3B}" dt="2023-08-05T15:04:32.204" v="23205"/>
          <ac:cxnSpMkLst>
            <pc:docMk/>
            <pc:sldMk cId="2313073931" sldId="381"/>
            <ac:cxnSpMk id="8" creationId="{F6E5B138-274E-51E4-6126-9E2109441208}"/>
          </ac:cxnSpMkLst>
        </pc:cxnChg>
        <pc:cxnChg chg="add mod">
          <ac:chgData name="Jha, Aryan Ritwajeet" userId="2aad577e-539b-449b-83a6-8d411f484b4d" providerId="ADAL" clId="{49408841-B2F4-4D1B-91E9-399D964EDA3B}" dt="2023-08-05T15:04:11.132" v="23202"/>
          <ac:cxnSpMkLst>
            <pc:docMk/>
            <pc:sldMk cId="2313073931" sldId="381"/>
            <ac:cxnSpMk id="11" creationId="{3324F3E7-444D-0387-0768-03F7006A00C7}"/>
          </ac:cxnSpMkLst>
        </pc:cxnChg>
        <pc:cxnChg chg="add mod">
          <ac:chgData name="Jha, Aryan Ritwajeet" userId="2aad577e-539b-449b-83a6-8d411f484b4d" providerId="ADAL" clId="{49408841-B2F4-4D1B-91E9-399D964EDA3B}" dt="2023-08-18T21:33:12.041" v="23583" actId="14100"/>
          <ac:cxnSpMkLst>
            <pc:docMk/>
            <pc:sldMk cId="2313073931" sldId="381"/>
            <ac:cxnSpMk id="14" creationId="{41FC999B-2C0C-2F49-8B02-76E8A6FF60C5}"/>
          </ac:cxnSpMkLst>
        </pc:cxnChg>
        <pc:cxnChg chg="add mod">
          <ac:chgData name="Jha, Aryan Ritwajeet" userId="2aad577e-539b-449b-83a6-8d411f484b4d" providerId="ADAL" clId="{49408841-B2F4-4D1B-91E9-399D964EDA3B}" dt="2023-08-18T21:33:06.266" v="23580" actId="1076"/>
          <ac:cxnSpMkLst>
            <pc:docMk/>
            <pc:sldMk cId="2313073931" sldId="381"/>
            <ac:cxnSpMk id="16" creationId="{F285F30A-5279-0ED7-96CC-59F4794A9B24}"/>
          </ac:cxnSpMkLst>
        </pc:cxnChg>
        <pc:cxnChg chg="add del mod">
          <ac:chgData name="Jha, Aryan Ritwajeet" userId="2aad577e-539b-449b-83a6-8d411f484b4d" providerId="ADAL" clId="{49408841-B2F4-4D1B-91E9-399D964EDA3B}" dt="2023-08-18T21:32:35.863" v="23566" actId="478"/>
          <ac:cxnSpMkLst>
            <pc:docMk/>
            <pc:sldMk cId="2313073931" sldId="381"/>
            <ac:cxnSpMk id="25" creationId="{EF91AF79-0766-1367-0DBE-15F0DD6C9A96}"/>
          </ac:cxnSpMkLst>
        </pc:cxnChg>
        <pc:cxnChg chg="add del mod">
          <ac:chgData name="Jha, Aryan Ritwajeet" userId="2aad577e-539b-449b-83a6-8d411f484b4d" providerId="ADAL" clId="{49408841-B2F4-4D1B-91E9-399D964EDA3B}" dt="2023-08-18T21:32:36.440" v="23567" actId="478"/>
          <ac:cxnSpMkLst>
            <pc:docMk/>
            <pc:sldMk cId="2313073931" sldId="381"/>
            <ac:cxnSpMk id="29" creationId="{25B276A3-EF7D-5BF1-4D4C-C7D705928999}"/>
          </ac:cxnSpMkLst>
        </pc:cxnChg>
      </pc:sldChg>
      <pc:sldChg chg="addSp delSp modSp add mod">
        <pc:chgData name="Jha, Aryan Ritwajeet" userId="2aad577e-539b-449b-83a6-8d411f484b4d" providerId="ADAL" clId="{49408841-B2F4-4D1B-91E9-399D964EDA3B}" dt="2023-08-05T14:54:25.540" v="22782" actId="12"/>
        <pc:sldMkLst>
          <pc:docMk/>
          <pc:sldMk cId="1919255212" sldId="382"/>
        </pc:sldMkLst>
        <pc:spChg chg="mod">
          <ac:chgData name="Jha, Aryan Ritwajeet" userId="2aad577e-539b-449b-83a6-8d411f484b4d" providerId="ADAL" clId="{49408841-B2F4-4D1B-91E9-399D964EDA3B}" dt="2023-08-05T14:25:50.098" v="19524" actId="20577"/>
          <ac:spMkLst>
            <pc:docMk/>
            <pc:sldMk cId="1919255212" sldId="382"/>
            <ac:spMk id="2" creationId="{59C9094E-A462-4868-E7DB-78E440507414}"/>
          </ac:spMkLst>
        </pc:spChg>
        <pc:spChg chg="add mod">
          <ac:chgData name="Jha, Aryan Ritwajeet" userId="2aad577e-539b-449b-83a6-8d411f484b4d" providerId="ADAL" clId="{49408841-B2F4-4D1B-91E9-399D964EDA3B}" dt="2023-08-05T14:54:25.540" v="22782" actId="12"/>
          <ac:spMkLst>
            <pc:docMk/>
            <pc:sldMk cId="1919255212" sldId="382"/>
            <ac:spMk id="4" creationId="{0E82F69F-9CE8-1B2E-8E7C-997C7681D347}"/>
          </ac:spMkLst>
        </pc:spChg>
        <pc:spChg chg="del">
          <ac:chgData name="Jha, Aryan Ritwajeet" userId="2aad577e-539b-449b-83a6-8d411f484b4d" providerId="ADAL" clId="{49408841-B2F4-4D1B-91E9-399D964EDA3B}" dt="2023-08-05T14:25:58.135" v="19526" actId="478"/>
          <ac:spMkLst>
            <pc:docMk/>
            <pc:sldMk cId="1919255212" sldId="382"/>
            <ac:spMk id="5" creationId="{AFE6C517-2645-3EDC-A4C5-C467913973FB}"/>
          </ac:spMkLst>
        </pc:spChg>
        <pc:spChg chg="add mod">
          <ac:chgData name="Jha, Aryan Ritwajeet" userId="2aad577e-539b-449b-83a6-8d411f484b4d" providerId="ADAL" clId="{49408841-B2F4-4D1B-91E9-399D964EDA3B}" dt="2023-08-05T14:30:33.428" v="20136" actId="164"/>
          <ac:spMkLst>
            <pc:docMk/>
            <pc:sldMk cId="1919255212" sldId="382"/>
            <ac:spMk id="8" creationId="{1336DE9A-A17C-0A44-9E8E-0A70E0B977A1}"/>
          </ac:spMkLst>
        </pc:spChg>
        <pc:spChg chg="add mod">
          <ac:chgData name="Jha, Aryan Ritwajeet" userId="2aad577e-539b-449b-83a6-8d411f484b4d" providerId="ADAL" clId="{49408841-B2F4-4D1B-91E9-399D964EDA3B}" dt="2023-08-05T14:30:33.428" v="20136" actId="164"/>
          <ac:spMkLst>
            <pc:docMk/>
            <pc:sldMk cId="1919255212" sldId="382"/>
            <ac:spMk id="9" creationId="{5DED7A31-70AD-C2B1-34C6-B783772F4F0B}"/>
          </ac:spMkLst>
        </pc:spChg>
        <pc:spChg chg="add mod">
          <ac:chgData name="Jha, Aryan Ritwajeet" userId="2aad577e-539b-449b-83a6-8d411f484b4d" providerId="ADAL" clId="{49408841-B2F4-4D1B-91E9-399D964EDA3B}" dt="2023-08-05T14:33:46.337" v="20385" actId="20577"/>
          <ac:spMkLst>
            <pc:docMk/>
            <pc:sldMk cId="1919255212" sldId="382"/>
            <ac:spMk id="11" creationId="{587261F6-15AD-5D26-D9AC-EB05983860B8}"/>
          </ac:spMkLst>
        </pc:spChg>
        <pc:grpChg chg="add mod">
          <ac:chgData name="Jha, Aryan Ritwajeet" userId="2aad577e-539b-449b-83a6-8d411f484b4d" providerId="ADAL" clId="{49408841-B2F4-4D1B-91E9-399D964EDA3B}" dt="2023-08-05T14:39:07.558" v="20756" actId="14100"/>
          <ac:grpSpMkLst>
            <pc:docMk/>
            <pc:sldMk cId="1919255212" sldId="382"/>
            <ac:grpSpMk id="10" creationId="{4DCD3058-AC75-7734-DA88-C10C438DFED4}"/>
          </ac:grpSpMkLst>
        </pc:grpChg>
        <pc:picChg chg="del">
          <ac:chgData name="Jha, Aryan Ritwajeet" userId="2aad577e-539b-449b-83a6-8d411f484b4d" providerId="ADAL" clId="{49408841-B2F4-4D1B-91E9-399D964EDA3B}" dt="2023-08-05T14:25:54.412" v="19525" actId="478"/>
          <ac:picMkLst>
            <pc:docMk/>
            <pc:sldMk cId="1919255212" sldId="382"/>
            <ac:picMk id="6" creationId="{35E5F3F2-3B4C-85F0-70D9-5211F5C1F90B}"/>
          </ac:picMkLst>
        </pc:picChg>
        <pc:picChg chg="add mod">
          <ac:chgData name="Jha, Aryan Ritwajeet" userId="2aad577e-539b-449b-83a6-8d411f484b4d" providerId="ADAL" clId="{49408841-B2F4-4D1B-91E9-399D964EDA3B}" dt="2023-08-05T14:30:33.428" v="20136" actId="164"/>
          <ac:picMkLst>
            <pc:docMk/>
            <pc:sldMk cId="1919255212" sldId="382"/>
            <ac:picMk id="7" creationId="{1ABE699E-63EB-DC59-3A99-048CC0BA2EA7}"/>
          </ac:picMkLst>
        </pc:picChg>
      </pc:sldChg>
      <pc:sldChg chg="modSp add mod">
        <pc:chgData name="Jha, Aryan Ritwajeet" userId="2aad577e-539b-449b-83a6-8d411f484b4d" providerId="ADAL" clId="{49408841-B2F4-4D1B-91E9-399D964EDA3B}" dt="2023-08-05T14:54:18.243" v="22780" actId="12"/>
        <pc:sldMkLst>
          <pc:docMk/>
          <pc:sldMk cId="2115703505" sldId="383"/>
        </pc:sldMkLst>
        <pc:spChg chg="mod">
          <ac:chgData name="Jha, Aryan Ritwajeet" userId="2aad577e-539b-449b-83a6-8d411f484b4d" providerId="ADAL" clId="{49408841-B2F4-4D1B-91E9-399D964EDA3B}" dt="2023-08-05T14:54:18.243" v="22780" actId="12"/>
          <ac:spMkLst>
            <pc:docMk/>
            <pc:sldMk cId="2115703505" sldId="383"/>
            <ac:spMk id="4" creationId="{0E82F69F-9CE8-1B2E-8E7C-997C7681D347}"/>
          </ac:spMkLst>
        </pc:spChg>
        <pc:grpChg chg="mod">
          <ac:chgData name="Jha, Aryan Ritwajeet" userId="2aad577e-539b-449b-83a6-8d411f484b4d" providerId="ADAL" clId="{49408841-B2F4-4D1B-91E9-399D964EDA3B}" dt="2023-08-05T14:39:44.988" v="20813" actId="1076"/>
          <ac:grpSpMkLst>
            <pc:docMk/>
            <pc:sldMk cId="2115703505" sldId="383"/>
            <ac:grpSpMk id="10" creationId="{4DCD3058-AC75-7734-DA88-C10C438DFED4}"/>
          </ac:grpSpMkLst>
        </pc:grpChg>
      </pc:sldChg>
      <pc:sldChg chg="delSp modSp add mod ord">
        <pc:chgData name="Jha, Aryan Ritwajeet" userId="2aad577e-539b-449b-83a6-8d411f484b4d" providerId="ADAL" clId="{49408841-B2F4-4D1B-91E9-399D964EDA3B}" dt="2023-08-05T14:57:58.064" v="22929" actId="20577"/>
        <pc:sldMkLst>
          <pc:docMk/>
          <pc:sldMk cId="305673049" sldId="384"/>
        </pc:sldMkLst>
        <pc:spChg chg="mod">
          <ac:chgData name="Jha, Aryan Ritwajeet" userId="2aad577e-539b-449b-83a6-8d411f484b4d" providerId="ADAL" clId="{49408841-B2F4-4D1B-91E9-399D964EDA3B}" dt="2023-08-05T14:45:15.651" v="21497" actId="20577"/>
          <ac:spMkLst>
            <pc:docMk/>
            <pc:sldMk cId="305673049" sldId="384"/>
            <ac:spMk id="2" creationId="{59C9094E-A462-4868-E7DB-78E440507414}"/>
          </ac:spMkLst>
        </pc:spChg>
        <pc:spChg chg="mod">
          <ac:chgData name="Jha, Aryan Ritwajeet" userId="2aad577e-539b-449b-83a6-8d411f484b4d" providerId="ADAL" clId="{49408841-B2F4-4D1B-91E9-399D964EDA3B}" dt="2023-08-05T14:57:58.064" v="22929" actId="20577"/>
          <ac:spMkLst>
            <pc:docMk/>
            <pc:sldMk cId="305673049" sldId="384"/>
            <ac:spMk id="4" creationId="{0E82F69F-9CE8-1B2E-8E7C-997C7681D347}"/>
          </ac:spMkLst>
        </pc:spChg>
        <pc:spChg chg="mod">
          <ac:chgData name="Jha, Aryan Ritwajeet" userId="2aad577e-539b-449b-83a6-8d411f484b4d" providerId="ADAL" clId="{49408841-B2F4-4D1B-91E9-399D964EDA3B}" dt="2023-08-05T14:45:41.821" v="21567" actId="20577"/>
          <ac:spMkLst>
            <pc:docMk/>
            <pc:sldMk cId="305673049" sldId="384"/>
            <ac:spMk id="11" creationId="{587261F6-15AD-5D26-D9AC-EB05983860B8}"/>
          </ac:spMkLst>
        </pc:spChg>
        <pc:grpChg chg="del">
          <ac:chgData name="Jha, Aryan Ritwajeet" userId="2aad577e-539b-449b-83a6-8d411f484b4d" providerId="ADAL" clId="{49408841-B2F4-4D1B-91E9-399D964EDA3B}" dt="2023-08-05T14:45:43.401" v="21568" actId="478"/>
          <ac:grpSpMkLst>
            <pc:docMk/>
            <pc:sldMk cId="305673049" sldId="384"/>
            <ac:grpSpMk id="10" creationId="{4DCD3058-AC75-7734-DA88-C10C438DFED4}"/>
          </ac:grpSpMkLst>
        </pc:grpChg>
      </pc:sldChg>
      <pc:sldChg chg="modSp add mod">
        <pc:chgData name="Jha, Aryan Ritwajeet" userId="2aad577e-539b-449b-83a6-8d411f484b4d" providerId="ADAL" clId="{49408841-B2F4-4D1B-91E9-399D964EDA3B}" dt="2023-08-18T20:49:05.913" v="23392" actId="20577"/>
        <pc:sldMkLst>
          <pc:docMk/>
          <pc:sldMk cId="1895555650" sldId="393"/>
        </pc:sldMkLst>
        <pc:spChg chg="mod">
          <ac:chgData name="Jha, Aryan Ritwajeet" userId="2aad577e-539b-449b-83a6-8d411f484b4d" providerId="ADAL" clId="{49408841-B2F4-4D1B-91E9-399D964EDA3B}" dt="2023-08-18T20:49:05.913" v="23392" actId="20577"/>
          <ac:spMkLst>
            <pc:docMk/>
            <pc:sldMk cId="1895555650" sldId="393"/>
            <ac:spMk id="2" creationId="{59C9094E-A462-4868-E7DB-78E440507414}"/>
          </ac:spMkLst>
        </pc:spChg>
      </pc:sldChg>
      <pc:sldChg chg="addSp delSp modSp add mod">
        <pc:chgData name="Jha, Aryan Ritwajeet" userId="2aad577e-539b-449b-83a6-8d411f484b4d" providerId="ADAL" clId="{49408841-B2F4-4D1B-91E9-399D964EDA3B}" dt="2023-09-19T20:24:56.464" v="23606" actId="1076"/>
        <pc:sldMkLst>
          <pc:docMk/>
          <pc:sldMk cId="1285560704" sldId="396"/>
        </pc:sldMkLst>
        <pc:picChg chg="add mod">
          <ac:chgData name="Jha, Aryan Ritwajeet" userId="2aad577e-539b-449b-83a6-8d411f484b4d" providerId="ADAL" clId="{49408841-B2F4-4D1B-91E9-399D964EDA3B}" dt="2023-09-19T20:24:56.464" v="23606" actId="1076"/>
          <ac:picMkLst>
            <pc:docMk/>
            <pc:sldMk cId="1285560704" sldId="396"/>
            <ac:picMk id="4" creationId="{A23E2C13-400F-9F7D-0FD5-55956EB1D124}"/>
          </ac:picMkLst>
        </pc:picChg>
        <pc:picChg chg="del">
          <ac:chgData name="Jha, Aryan Ritwajeet" userId="2aad577e-539b-449b-83a6-8d411f484b4d" providerId="ADAL" clId="{49408841-B2F4-4D1B-91E9-399D964EDA3B}" dt="2023-09-19T20:24:27.425" v="23598" actId="478"/>
          <ac:picMkLst>
            <pc:docMk/>
            <pc:sldMk cId="1285560704" sldId="396"/>
            <ac:picMk id="9" creationId="{766C9628-90E7-3E9D-27C1-FF6919295648}"/>
          </ac:picMkLst>
        </pc:picChg>
      </pc:sldChg>
      <pc:sldChg chg="new del">
        <pc:chgData name="Jha, Aryan Ritwajeet" userId="2aad577e-539b-449b-83a6-8d411f484b4d" providerId="ADAL" clId="{49408841-B2F4-4D1B-91E9-399D964EDA3B}" dt="2023-09-19T20:24:21.908" v="23596" actId="47"/>
        <pc:sldMkLst>
          <pc:docMk/>
          <pc:sldMk cId="3956139272" sldId="396"/>
        </pc:sldMkLst>
      </pc:sldChg>
      <pc:sldChg chg="modSp new mod">
        <pc:chgData name="Jha, Aryan Ritwajeet" userId="2aad577e-539b-449b-83a6-8d411f484b4d" providerId="ADAL" clId="{49408841-B2F4-4D1B-91E9-399D964EDA3B}" dt="2023-10-10T00:53:53.189" v="23662" actId="20577"/>
        <pc:sldMkLst>
          <pc:docMk/>
          <pc:sldMk cId="1831506785" sldId="397"/>
        </pc:sldMkLst>
        <pc:spChg chg="mod">
          <ac:chgData name="Jha, Aryan Ritwajeet" userId="2aad577e-539b-449b-83a6-8d411f484b4d" providerId="ADAL" clId="{49408841-B2F4-4D1B-91E9-399D964EDA3B}" dt="2023-10-10T00:53:53.189" v="23662" actId="20577"/>
          <ac:spMkLst>
            <pc:docMk/>
            <pc:sldMk cId="1831506785" sldId="397"/>
            <ac:spMk id="2" creationId="{F52C27A8-8C60-FB18-2316-11FF8446CEB1}"/>
          </ac:spMkLst>
        </pc:spChg>
      </pc:sldChg>
      <pc:sldChg chg="modSp add mod">
        <pc:chgData name="Jha, Aryan Ritwajeet" userId="2aad577e-539b-449b-83a6-8d411f484b4d" providerId="ADAL" clId="{49408841-B2F4-4D1B-91E9-399D964EDA3B}" dt="2023-10-10T01:08:14.697" v="23739" actId="20577"/>
        <pc:sldMkLst>
          <pc:docMk/>
          <pc:sldMk cId="1367240724" sldId="398"/>
        </pc:sldMkLst>
        <pc:spChg chg="mod">
          <ac:chgData name="Jha, Aryan Ritwajeet" userId="2aad577e-539b-449b-83a6-8d411f484b4d" providerId="ADAL" clId="{49408841-B2F4-4D1B-91E9-399D964EDA3B}" dt="2023-10-10T01:08:14.697" v="23739" actId="20577"/>
          <ac:spMkLst>
            <pc:docMk/>
            <pc:sldMk cId="1367240724" sldId="398"/>
            <ac:spMk id="3" creationId="{1E746B68-8B8A-22C0-9957-1D01E835E282}"/>
          </ac:spMkLst>
        </pc:spChg>
      </pc:sldChg>
      <pc:sldChg chg="addSp delSp modSp new mod">
        <pc:chgData name="Jha, Aryan Ritwajeet" userId="2aad577e-539b-449b-83a6-8d411f484b4d" providerId="ADAL" clId="{49408841-B2F4-4D1B-91E9-399D964EDA3B}" dt="2023-11-26T00:19:25.352" v="28810" actId="20577"/>
        <pc:sldMkLst>
          <pc:docMk/>
          <pc:sldMk cId="2374608363" sldId="447"/>
        </pc:sldMkLst>
        <pc:spChg chg="mod">
          <ac:chgData name="Jha, Aryan Ritwajeet" userId="2aad577e-539b-449b-83a6-8d411f484b4d" providerId="ADAL" clId="{49408841-B2F4-4D1B-91E9-399D964EDA3B}" dt="2023-11-25T22:50:35.384" v="24533" actId="1076"/>
          <ac:spMkLst>
            <pc:docMk/>
            <pc:sldMk cId="2374608363" sldId="447"/>
            <ac:spMk id="2" creationId="{C24B9256-BBF7-DE44-496B-35652E6ED7A4}"/>
          </ac:spMkLst>
        </pc:spChg>
        <pc:spChg chg="del">
          <ac:chgData name="Jha, Aryan Ritwajeet" userId="2aad577e-539b-449b-83a6-8d411f484b4d" providerId="ADAL" clId="{49408841-B2F4-4D1B-91E9-399D964EDA3B}" dt="2023-11-25T22:36:39.967" v="23811" actId="22"/>
          <ac:spMkLst>
            <pc:docMk/>
            <pc:sldMk cId="2374608363" sldId="447"/>
            <ac:spMk id="3" creationId="{7B7B87B8-702E-AB23-2D09-FB09BFF98B1C}"/>
          </ac:spMkLst>
        </pc:spChg>
        <pc:spChg chg="add mod">
          <ac:chgData name="Jha, Aryan Ritwajeet" userId="2aad577e-539b-449b-83a6-8d411f484b4d" providerId="ADAL" clId="{49408841-B2F4-4D1B-91E9-399D964EDA3B}" dt="2023-11-25T22:53:56.527" v="24685"/>
          <ac:spMkLst>
            <pc:docMk/>
            <pc:sldMk cId="2374608363" sldId="447"/>
            <ac:spMk id="10" creationId="{C75650A8-5472-9A52-60C0-CEAF2AB308FF}"/>
          </ac:spMkLst>
        </pc:spChg>
        <pc:spChg chg="add mod">
          <ac:chgData name="Jha, Aryan Ritwajeet" userId="2aad577e-539b-449b-83a6-8d411f484b4d" providerId="ADAL" clId="{49408841-B2F4-4D1B-91E9-399D964EDA3B}" dt="2023-11-25T23:42:47.338" v="26053" actId="1076"/>
          <ac:spMkLst>
            <pc:docMk/>
            <pc:sldMk cId="2374608363" sldId="447"/>
            <ac:spMk id="11" creationId="{D3C9E9C2-E624-426C-AF2F-AD7C2431EF8B}"/>
          </ac:spMkLst>
        </pc:spChg>
        <pc:spChg chg="add mod">
          <ac:chgData name="Jha, Aryan Ritwajeet" userId="2aad577e-539b-449b-83a6-8d411f484b4d" providerId="ADAL" clId="{49408841-B2F4-4D1B-91E9-399D964EDA3B}" dt="2023-11-25T23:42:49.909" v="26055" actId="1076"/>
          <ac:spMkLst>
            <pc:docMk/>
            <pc:sldMk cId="2374608363" sldId="447"/>
            <ac:spMk id="12" creationId="{32EB6998-D13D-8F94-F47D-EB27D1D45EA2}"/>
          </ac:spMkLst>
        </pc:spChg>
        <pc:spChg chg="add mod">
          <ac:chgData name="Jha, Aryan Ritwajeet" userId="2aad577e-539b-449b-83a6-8d411f484b4d" providerId="ADAL" clId="{49408841-B2F4-4D1B-91E9-399D964EDA3B}" dt="2023-11-25T23:06:17.240" v="25369"/>
          <ac:spMkLst>
            <pc:docMk/>
            <pc:sldMk cId="2374608363" sldId="447"/>
            <ac:spMk id="13" creationId="{5A3E3779-916D-1F3D-E2CB-6D4904B6C6B1}"/>
          </ac:spMkLst>
        </pc:spChg>
        <pc:spChg chg="add mod">
          <ac:chgData name="Jha, Aryan Ritwajeet" userId="2aad577e-539b-449b-83a6-8d411f484b4d" providerId="ADAL" clId="{49408841-B2F4-4D1B-91E9-399D964EDA3B}" dt="2023-11-25T22:49:59.997" v="24531" actId="20577"/>
          <ac:spMkLst>
            <pc:docMk/>
            <pc:sldMk cId="2374608363" sldId="447"/>
            <ac:spMk id="15" creationId="{E6E78D0B-AA75-8B01-0991-C12C8670C6C7}"/>
          </ac:spMkLst>
        </pc:spChg>
        <pc:spChg chg="add mod">
          <ac:chgData name="Jha, Aryan Ritwajeet" userId="2aad577e-539b-449b-83a6-8d411f484b4d" providerId="ADAL" clId="{49408841-B2F4-4D1B-91E9-399D964EDA3B}" dt="2023-11-26T00:19:25.352" v="28810" actId="20577"/>
          <ac:spMkLst>
            <pc:docMk/>
            <pc:sldMk cId="2374608363" sldId="447"/>
            <ac:spMk id="16" creationId="{31DBADCC-0A18-2EAC-7C9B-46F5BBC5941C}"/>
          </ac:spMkLst>
        </pc:spChg>
        <pc:grpChg chg="add mod">
          <ac:chgData name="Jha, Aryan Ritwajeet" userId="2aad577e-539b-449b-83a6-8d411f484b4d" providerId="ADAL" clId="{49408841-B2F4-4D1B-91E9-399D964EDA3B}" dt="2023-11-25T23:42:44.868" v="26051" actId="1076"/>
          <ac:grpSpMkLst>
            <pc:docMk/>
            <pc:sldMk cId="2374608363" sldId="447"/>
            <ac:grpSpMk id="14" creationId="{7F1B0398-A9C4-163C-604D-CEB93558F400}"/>
          </ac:grpSpMkLst>
        </pc:grpChg>
        <pc:picChg chg="add del mod">
          <ac:chgData name="Jha, Aryan Ritwajeet" userId="2aad577e-539b-449b-83a6-8d411f484b4d" providerId="ADAL" clId="{49408841-B2F4-4D1B-91E9-399D964EDA3B}" dt="2023-11-25T22:36:04.121" v="23807" actId="478"/>
          <ac:picMkLst>
            <pc:docMk/>
            <pc:sldMk cId="2374608363" sldId="447"/>
            <ac:picMk id="5" creationId="{5D34682E-32A4-55A6-DAA9-9FD3343012BE}"/>
          </ac:picMkLst>
        </pc:picChg>
        <pc:picChg chg="add mod">
          <ac:chgData name="Jha, Aryan Ritwajeet" userId="2aad577e-539b-449b-83a6-8d411f484b4d" providerId="ADAL" clId="{49408841-B2F4-4D1B-91E9-399D964EDA3B}" dt="2023-11-25T23:42:38.584" v="26047" actId="207"/>
          <ac:picMkLst>
            <pc:docMk/>
            <pc:sldMk cId="2374608363" sldId="447"/>
            <ac:picMk id="6" creationId="{0967F1F9-835C-8ECE-D60A-7B8515110962}"/>
          </ac:picMkLst>
        </pc:picChg>
        <pc:picChg chg="add del mod">
          <ac:chgData name="Jha, Aryan Ritwajeet" userId="2aad577e-539b-449b-83a6-8d411f484b4d" providerId="ADAL" clId="{49408841-B2F4-4D1B-91E9-399D964EDA3B}" dt="2023-11-25T22:36:04.527" v="23808" actId="478"/>
          <ac:picMkLst>
            <pc:docMk/>
            <pc:sldMk cId="2374608363" sldId="447"/>
            <ac:picMk id="7" creationId="{BD44BB10-97FD-F9CD-DD0F-467B7F5C4586}"/>
          </ac:picMkLst>
        </pc:picChg>
        <pc:picChg chg="add mod ord">
          <ac:chgData name="Jha, Aryan Ritwajeet" userId="2aad577e-539b-449b-83a6-8d411f484b4d" providerId="ADAL" clId="{49408841-B2F4-4D1B-91E9-399D964EDA3B}" dt="2023-11-25T22:44:04.958" v="24038" actId="1076"/>
          <ac:picMkLst>
            <pc:docMk/>
            <pc:sldMk cId="2374608363" sldId="447"/>
            <ac:picMk id="9" creationId="{E236B9B2-5A82-04B7-EA55-64D0E91DE4BC}"/>
          </ac:picMkLst>
        </pc:picChg>
        <pc:cxnChg chg="add mod">
          <ac:chgData name="Jha, Aryan Ritwajeet" userId="2aad577e-539b-449b-83a6-8d411f484b4d" providerId="ADAL" clId="{49408841-B2F4-4D1B-91E9-399D964EDA3B}" dt="2023-11-25T23:42:47.338" v="26053" actId="1076"/>
          <ac:cxnSpMkLst>
            <pc:docMk/>
            <pc:sldMk cId="2374608363" sldId="447"/>
            <ac:cxnSpMk id="18" creationId="{6F8A207C-4E14-42E9-535F-43C00493B68D}"/>
          </ac:cxnSpMkLst>
        </pc:cxnChg>
        <pc:cxnChg chg="add mod">
          <ac:chgData name="Jha, Aryan Ritwajeet" userId="2aad577e-539b-449b-83a6-8d411f484b4d" providerId="ADAL" clId="{49408841-B2F4-4D1B-91E9-399D964EDA3B}" dt="2023-11-25T23:04:17.957" v="25349" actId="20577"/>
          <ac:cxnSpMkLst>
            <pc:docMk/>
            <pc:sldMk cId="2374608363" sldId="447"/>
            <ac:cxnSpMk id="20" creationId="{7100EED4-B11E-8C5C-B4DC-7DDF8E48ABD0}"/>
          </ac:cxnSpMkLst>
        </pc:cxnChg>
        <pc:cxnChg chg="add mod">
          <ac:chgData name="Jha, Aryan Ritwajeet" userId="2aad577e-539b-449b-83a6-8d411f484b4d" providerId="ADAL" clId="{49408841-B2F4-4D1B-91E9-399D964EDA3B}" dt="2023-11-25T23:42:49.909" v="26055" actId="1076"/>
          <ac:cxnSpMkLst>
            <pc:docMk/>
            <pc:sldMk cId="2374608363" sldId="447"/>
            <ac:cxnSpMk id="22" creationId="{A2994EB7-B62A-E357-8EA3-BDDE36DD71AF}"/>
          </ac:cxnSpMkLst>
        </pc:cxnChg>
      </pc:sldChg>
      <pc:sldChg chg="modSp new mod">
        <pc:chgData name="Jha, Aryan Ritwajeet" userId="2aad577e-539b-449b-83a6-8d411f484b4d" providerId="ADAL" clId="{49408841-B2F4-4D1B-91E9-399D964EDA3B}" dt="2023-11-29T03:35:36.457" v="28812" actId="20577"/>
        <pc:sldMkLst>
          <pc:docMk/>
          <pc:sldMk cId="3900771847" sldId="448"/>
        </pc:sldMkLst>
        <pc:spChg chg="mod">
          <ac:chgData name="Jha, Aryan Ritwajeet" userId="2aad577e-539b-449b-83a6-8d411f484b4d" providerId="ADAL" clId="{49408841-B2F4-4D1B-91E9-399D964EDA3B}" dt="2023-11-25T22:56:32.677" v="24804" actId="20577"/>
          <ac:spMkLst>
            <pc:docMk/>
            <pc:sldMk cId="3900771847" sldId="448"/>
            <ac:spMk id="2" creationId="{A67A39A1-2DE2-C1CC-8C2D-2FF53F463D28}"/>
          </ac:spMkLst>
        </pc:spChg>
        <pc:spChg chg="mod">
          <ac:chgData name="Jha, Aryan Ritwajeet" userId="2aad577e-539b-449b-83a6-8d411f484b4d" providerId="ADAL" clId="{49408841-B2F4-4D1B-91E9-399D964EDA3B}" dt="2023-11-29T03:35:36.457" v="28812" actId="20577"/>
          <ac:spMkLst>
            <pc:docMk/>
            <pc:sldMk cId="3900771847" sldId="448"/>
            <ac:spMk id="3" creationId="{7352E966-6801-F4A9-8303-665C628DD19E}"/>
          </ac:spMkLst>
        </pc:spChg>
      </pc:sldChg>
      <pc:sldChg chg="addSp delSp modSp new mod">
        <pc:chgData name="Jha, Aryan Ritwajeet" userId="2aad577e-539b-449b-83a6-8d411f484b4d" providerId="ADAL" clId="{49408841-B2F4-4D1B-91E9-399D964EDA3B}" dt="2023-11-26T00:10:58.420" v="28559" actId="164"/>
        <pc:sldMkLst>
          <pc:docMk/>
          <pc:sldMk cId="3166528525" sldId="449"/>
        </pc:sldMkLst>
        <pc:spChg chg="mod">
          <ac:chgData name="Jha, Aryan Ritwajeet" userId="2aad577e-539b-449b-83a6-8d411f484b4d" providerId="ADAL" clId="{49408841-B2F4-4D1B-91E9-399D964EDA3B}" dt="2023-11-25T23:40:41.926" v="26019" actId="113"/>
          <ac:spMkLst>
            <pc:docMk/>
            <pc:sldMk cId="3166528525" sldId="449"/>
            <ac:spMk id="2" creationId="{684DBD9A-C245-8E21-5CFF-71AEAB4D88E9}"/>
          </ac:spMkLst>
        </pc:spChg>
        <pc:spChg chg="del mod">
          <ac:chgData name="Jha, Aryan Ritwajeet" userId="2aad577e-539b-449b-83a6-8d411f484b4d" providerId="ADAL" clId="{49408841-B2F4-4D1B-91E9-399D964EDA3B}" dt="2023-11-25T23:44:08.508" v="26133" actId="478"/>
          <ac:spMkLst>
            <pc:docMk/>
            <pc:sldMk cId="3166528525" sldId="449"/>
            <ac:spMk id="3" creationId="{1EF097E6-4A31-0775-FED2-8240D447624D}"/>
          </ac:spMkLst>
        </pc:spChg>
        <pc:spChg chg="add mod">
          <ac:chgData name="Jha, Aryan Ritwajeet" userId="2aad577e-539b-449b-83a6-8d411f484b4d" providerId="ADAL" clId="{49408841-B2F4-4D1B-91E9-399D964EDA3B}" dt="2023-11-26T00:10:58.420" v="28559" actId="164"/>
          <ac:spMkLst>
            <pc:docMk/>
            <pc:sldMk cId="3166528525" sldId="449"/>
            <ac:spMk id="4" creationId="{3EC66437-12F4-EF4B-20FD-06BA93C74918}"/>
          </ac:spMkLst>
        </pc:spChg>
        <pc:spChg chg="add mod">
          <ac:chgData name="Jha, Aryan Ritwajeet" userId="2aad577e-539b-449b-83a6-8d411f484b4d" providerId="ADAL" clId="{49408841-B2F4-4D1B-91E9-399D964EDA3B}" dt="2023-11-26T00:10:58.420" v="28559" actId="164"/>
          <ac:spMkLst>
            <pc:docMk/>
            <pc:sldMk cId="3166528525" sldId="449"/>
            <ac:spMk id="5" creationId="{2BC2D057-6D50-ABBA-61D5-E5A42470737F}"/>
          </ac:spMkLst>
        </pc:spChg>
        <pc:spChg chg="add mod">
          <ac:chgData name="Jha, Aryan Ritwajeet" userId="2aad577e-539b-449b-83a6-8d411f484b4d" providerId="ADAL" clId="{49408841-B2F4-4D1B-91E9-399D964EDA3B}" dt="2023-11-26T00:10:58.420" v="28559" actId="164"/>
          <ac:spMkLst>
            <pc:docMk/>
            <pc:sldMk cId="3166528525" sldId="449"/>
            <ac:spMk id="6" creationId="{0E28A79E-50E4-AF83-1CBA-6448CC67B892}"/>
          </ac:spMkLst>
        </pc:spChg>
        <pc:spChg chg="add mod">
          <ac:chgData name="Jha, Aryan Ritwajeet" userId="2aad577e-539b-449b-83a6-8d411f484b4d" providerId="ADAL" clId="{49408841-B2F4-4D1B-91E9-399D964EDA3B}" dt="2023-11-26T00:10:58.420" v="28559" actId="164"/>
          <ac:spMkLst>
            <pc:docMk/>
            <pc:sldMk cId="3166528525" sldId="449"/>
            <ac:spMk id="7" creationId="{BA6C3B06-64E9-ECDE-20E4-24CD2DBE15BD}"/>
          </ac:spMkLst>
        </pc:spChg>
        <pc:spChg chg="add mod">
          <ac:chgData name="Jha, Aryan Ritwajeet" userId="2aad577e-539b-449b-83a6-8d411f484b4d" providerId="ADAL" clId="{49408841-B2F4-4D1B-91E9-399D964EDA3B}" dt="2023-11-26T00:10:58.420" v="28559" actId="164"/>
          <ac:spMkLst>
            <pc:docMk/>
            <pc:sldMk cId="3166528525" sldId="449"/>
            <ac:spMk id="8" creationId="{A0348979-5CDB-B62D-673A-54D31E066E06}"/>
          </ac:spMkLst>
        </pc:spChg>
        <pc:spChg chg="add mod">
          <ac:chgData name="Jha, Aryan Ritwajeet" userId="2aad577e-539b-449b-83a6-8d411f484b4d" providerId="ADAL" clId="{49408841-B2F4-4D1B-91E9-399D964EDA3B}" dt="2023-11-26T00:10:58.420" v="28559" actId="164"/>
          <ac:spMkLst>
            <pc:docMk/>
            <pc:sldMk cId="3166528525" sldId="449"/>
            <ac:spMk id="9" creationId="{C757A69C-BAEF-CDDC-8824-B6BF9D94BECA}"/>
          </ac:spMkLst>
        </pc:spChg>
        <pc:spChg chg="add mod">
          <ac:chgData name="Jha, Aryan Ritwajeet" userId="2aad577e-539b-449b-83a6-8d411f484b4d" providerId="ADAL" clId="{49408841-B2F4-4D1B-91E9-399D964EDA3B}" dt="2023-11-26T00:10:58.420" v="28559" actId="164"/>
          <ac:spMkLst>
            <pc:docMk/>
            <pc:sldMk cId="3166528525" sldId="449"/>
            <ac:spMk id="10" creationId="{6C62406B-2A0A-C2BB-993A-355AF5AE88BF}"/>
          </ac:spMkLst>
        </pc:spChg>
        <pc:spChg chg="add mod">
          <ac:chgData name="Jha, Aryan Ritwajeet" userId="2aad577e-539b-449b-83a6-8d411f484b4d" providerId="ADAL" clId="{49408841-B2F4-4D1B-91E9-399D964EDA3B}" dt="2023-11-26T00:10:58.420" v="28559" actId="164"/>
          <ac:spMkLst>
            <pc:docMk/>
            <pc:sldMk cId="3166528525" sldId="449"/>
            <ac:spMk id="11" creationId="{552A9BC0-25EB-2305-48E8-C90366ADC19F}"/>
          </ac:spMkLst>
        </pc:spChg>
        <pc:spChg chg="add mod">
          <ac:chgData name="Jha, Aryan Ritwajeet" userId="2aad577e-539b-449b-83a6-8d411f484b4d" providerId="ADAL" clId="{49408841-B2F4-4D1B-91E9-399D964EDA3B}" dt="2023-11-26T00:10:58.420" v="28559" actId="164"/>
          <ac:spMkLst>
            <pc:docMk/>
            <pc:sldMk cId="3166528525" sldId="449"/>
            <ac:spMk id="12" creationId="{A770716E-60E1-70B9-FBB0-D3FCDF4AF37B}"/>
          </ac:spMkLst>
        </pc:spChg>
        <pc:spChg chg="add mod">
          <ac:chgData name="Jha, Aryan Ritwajeet" userId="2aad577e-539b-449b-83a6-8d411f484b4d" providerId="ADAL" clId="{49408841-B2F4-4D1B-91E9-399D964EDA3B}" dt="2023-11-26T00:10:58.420" v="28559" actId="164"/>
          <ac:spMkLst>
            <pc:docMk/>
            <pc:sldMk cId="3166528525" sldId="449"/>
            <ac:spMk id="13" creationId="{BBCC00D4-B422-9733-9B0A-D7C54FFD7A97}"/>
          </ac:spMkLst>
        </pc:spChg>
        <pc:grpChg chg="add mod">
          <ac:chgData name="Jha, Aryan Ritwajeet" userId="2aad577e-539b-449b-83a6-8d411f484b4d" providerId="ADAL" clId="{49408841-B2F4-4D1B-91E9-399D964EDA3B}" dt="2023-11-26T00:10:58.420" v="28559" actId="164"/>
          <ac:grpSpMkLst>
            <pc:docMk/>
            <pc:sldMk cId="3166528525" sldId="449"/>
            <ac:grpSpMk id="14" creationId="{FB96B6A2-3A95-3013-5037-17A52952E359}"/>
          </ac:grpSpMkLst>
        </pc:grpChg>
      </pc:sldChg>
      <pc:sldChg chg="addSp modSp add mod">
        <pc:chgData name="Jha, Aryan Ritwajeet" userId="2aad577e-539b-449b-83a6-8d411f484b4d" providerId="ADAL" clId="{49408841-B2F4-4D1B-91E9-399D964EDA3B}" dt="2023-11-26T00:09:14.809" v="28417" actId="1076"/>
        <pc:sldMkLst>
          <pc:docMk/>
          <pc:sldMk cId="3329778214" sldId="450"/>
        </pc:sldMkLst>
        <pc:spChg chg="mod">
          <ac:chgData name="Jha, Aryan Ritwajeet" userId="2aad577e-539b-449b-83a6-8d411f484b4d" providerId="ADAL" clId="{49408841-B2F4-4D1B-91E9-399D964EDA3B}" dt="2023-11-25T23:55:53.041" v="26847" actId="404"/>
          <ac:spMkLst>
            <pc:docMk/>
            <pc:sldMk cId="3329778214" sldId="450"/>
            <ac:spMk id="4" creationId="{3EC66437-12F4-EF4B-20FD-06BA93C74918}"/>
          </ac:spMkLst>
        </pc:spChg>
        <pc:spChg chg="mod">
          <ac:chgData name="Jha, Aryan Ritwajeet" userId="2aad577e-539b-449b-83a6-8d411f484b4d" providerId="ADAL" clId="{49408841-B2F4-4D1B-91E9-399D964EDA3B}" dt="2023-11-25T23:55:53.041" v="26847" actId="404"/>
          <ac:spMkLst>
            <pc:docMk/>
            <pc:sldMk cId="3329778214" sldId="450"/>
            <ac:spMk id="5" creationId="{2BC2D057-6D50-ABBA-61D5-E5A42470737F}"/>
          </ac:spMkLst>
        </pc:spChg>
        <pc:spChg chg="mod">
          <ac:chgData name="Jha, Aryan Ritwajeet" userId="2aad577e-539b-449b-83a6-8d411f484b4d" providerId="ADAL" clId="{49408841-B2F4-4D1B-91E9-399D964EDA3B}" dt="2023-11-25T23:55:53.041" v="26847" actId="404"/>
          <ac:spMkLst>
            <pc:docMk/>
            <pc:sldMk cId="3329778214" sldId="450"/>
            <ac:spMk id="6" creationId="{0E28A79E-50E4-AF83-1CBA-6448CC67B892}"/>
          </ac:spMkLst>
        </pc:spChg>
        <pc:spChg chg="mod">
          <ac:chgData name="Jha, Aryan Ritwajeet" userId="2aad577e-539b-449b-83a6-8d411f484b4d" providerId="ADAL" clId="{49408841-B2F4-4D1B-91E9-399D964EDA3B}" dt="2023-11-25T23:55:53.041" v="26847" actId="404"/>
          <ac:spMkLst>
            <pc:docMk/>
            <pc:sldMk cId="3329778214" sldId="450"/>
            <ac:spMk id="7" creationId="{BA6C3B06-64E9-ECDE-20E4-24CD2DBE15BD}"/>
          </ac:spMkLst>
        </pc:spChg>
        <pc:spChg chg="mod">
          <ac:chgData name="Jha, Aryan Ritwajeet" userId="2aad577e-539b-449b-83a6-8d411f484b4d" providerId="ADAL" clId="{49408841-B2F4-4D1B-91E9-399D964EDA3B}" dt="2023-11-26T00:00:48.219" v="27380" actId="57"/>
          <ac:spMkLst>
            <pc:docMk/>
            <pc:sldMk cId="3329778214" sldId="450"/>
            <ac:spMk id="8" creationId="{A0348979-5CDB-B62D-673A-54D31E066E06}"/>
          </ac:spMkLst>
        </pc:spChg>
        <pc:spChg chg="mod">
          <ac:chgData name="Jha, Aryan Ritwajeet" userId="2aad577e-539b-449b-83a6-8d411f484b4d" providerId="ADAL" clId="{49408841-B2F4-4D1B-91E9-399D964EDA3B}" dt="2023-11-25T23:55:53.041" v="26847" actId="404"/>
          <ac:spMkLst>
            <pc:docMk/>
            <pc:sldMk cId="3329778214" sldId="450"/>
            <ac:spMk id="9" creationId="{C757A69C-BAEF-CDDC-8824-B6BF9D94BECA}"/>
          </ac:spMkLst>
        </pc:spChg>
        <pc:spChg chg="mod">
          <ac:chgData name="Jha, Aryan Ritwajeet" userId="2aad577e-539b-449b-83a6-8d411f484b4d" providerId="ADAL" clId="{49408841-B2F4-4D1B-91E9-399D964EDA3B}" dt="2023-11-25T23:55:53.041" v="26847" actId="404"/>
          <ac:spMkLst>
            <pc:docMk/>
            <pc:sldMk cId="3329778214" sldId="450"/>
            <ac:spMk id="10" creationId="{6C62406B-2A0A-C2BB-993A-355AF5AE88BF}"/>
          </ac:spMkLst>
        </pc:spChg>
        <pc:spChg chg="mod">
          <ac:chgData name="Jha, Aryan Ritwajeet" userId="2aad577e-539b-449b-83a6-8d411f484b4d" providerId="ADAL" clId="{49408841-B2F4-4D1B-91E9-399D964EDA3B}" dt="2023-11-25T23:55:53.041" v="26847" actId="404"/>
          <ac:spMkLst>
            <pc:docMk/>
            <pc:sldMk cId="3329778214" sldId="450"/>
            <ac:spMk id="11" creationId="{552A9BC0-25EB-2305-48E8-C90366ADC19F}"/>
          </ac:spMkLst>
        </pc:spChg>
        <pc:spChg chg="mod">
          <ac:chgData name="Jha, Aryan Ritwajeet" userId="2aad577e-539b-449b-83a6-8d411f484b4d" providerId="ADAL" clId="{49408841-B2F4-4D1B-91E9-399D964EDA3B}" dt="2023-11-25T23:55:53.041" v="26847" actId="404"/>
          <ac:spMkLst>
            <pc:docMk/>
            <pc:sldMk cId="3329778214" sldId="450"/>
            <ac:spMk id="12" creationId="{A770716E-60E1-70B9-FBB0-D3FCDF4AF37B}"/>
          </ac:spMkLst>
        </pc:spChg>
        <pc:spChg chg="mod">
          <ac:chgData name="Jha, Aryan Ritwajeet" userId="2aad577e-539b-449b-83a6-8d411f484b4d" providerId="ADAL" clId="{49408841-B2F4-4D1B-91E9-399D964EDA3B}" dt="2023-11-25T23:55:53.041" v="26847" actId="404"/>
          <ac:spMkLst>
            <pc:docMk/>
            <pc:sldMk cId="3329778214" sldId="450"/>
            <ac:spMk id="13" creationId="{BBCC00D4-B422-9733-9B0A-D7C54FFD7A97}"/>
          </ac:spMkLst>
        </pc:spChg>
        <pc:spChg chg="add mod">
          <ac:chgData name="Jha, Aryan Ritwajeet" userId="2aad577e-539b-449b-83a6-8d411f484b4d" providerId="ADAL" clId="{49408841-B2F4-4D1B-91E9-399D964EDA3B}" dt="2023-11-26T00:09:14.809" v="28417" actId="1076"/>
          <ac:spMkLst>
            <pc:docMk/>
            <pc:sldMk cId="3329778214" sldId="450"/>
            <ac:spMk id="14" creationId="{CDD67CCE-E3E1-8337-9D71-E4D732C2C534}"/>
          </ac:spMkLst>
        </pc:spChg>
        <pc:spChg chg="add mod">
          <ac:chgData name="Jha, Aryan Ritwajeet" userId="2aad577e-539b-449b-83a6-8d411f484b4d" providerId="ADAL" clId="{49408841-B2F4-4D1B-91E9-399D964EDA3B}" dt="2023-11-26T00:01:45.469" v="27392" actId="1076"/>
          <ac:spMkLst>
            <pc:docMk/>
            <pc:sldMk cId="3329778214" sldId="450"/>
            <ac:spMk id="15" creationId="{17094270-9E8C-6FF6-4349-91DECFF4B00F}"/>
          </ac:spMkLst>
        </pc:spChg>
        <pc:grpChg chg="add mod">
          <ac:chgData name="Jha, Aryan Ritwajeet" userId="2aad577e-539b-449b-83a6-8d411f484b4d" providerId="ADAL" clId="{49408841-B2F4-4D1B-91E9-399D964EDA3B}" dt="2023-11-25T23:55:53.041" v="26847" actId="404"/>
          <ac:grpSpMkLst>
            <pc:docMk/>
            <pc:sldMk cId="3329778214" sldId="450"/>
            <ac:grpSpMk id="3" creationId="{BDF62876-E46F-FF19-47F2-BA9AAAFD1767}"/>
          </ac:grpSpMkLst>
        </pc:grpChg>
      </pc:sldChg>
      <pc:sldChg chg="addSp delSp modSp add mod">
        <pc:chgData name="Jha, Aryan Ritwajeet" userId="2aad577e-539b-449b-83a6-8d411f484b4d" providerId="ADAL" clId="{49408841-B2F4-4D1B-91E9-399D964EDA3B}" dt="2023-11-26T00:17:03.460" v="28758" actId="692"/>
        <pc:sldMkLst>
          <pc:docMk/>
          <pc:sldMk cId="1325172350" sldId="451"/>
        </pc:sldMkLst>
        <pc:spChg chg="mod">
          <ac:chgData name="Jha, Aryan Ritwajeet" userId="2aad577e-539b-449b-83a6-8d411f484b4d" providerId="ADAL" clId="{49408841-B2F4-4D1B-91E9-399D964EDA3B}" dt="2023-11-26T00:12:04.109" v="28581" actId="14100"/>
          <ac:spMkLst>
            <pc:docMk/>
            <pc:sldMk cId="1325172350" sldId="451"/>
            <ac:spMk id="2" creationId="{684DBD9A-C245-8E21-5CFF-71AEAB4D88E9}"/>
          </ac:spMkLst>
        </pc:spChg>
        <pc:spChg chg="del">
          <ac:chgData name="Jha, Aryan Ritwajeet" userId="2aad577e-539b-449b-83a6-8d411f484b4d" providerId="ADAL" clId="{49408841-B2F4-4D1B-91E9-399D964EDA3B}" dt="2023-11-26T00:09:27.509" v="28421" actId="478"/>
          <ac:spMkLst>
            <pc:docMk/>
            <pc:sldMk cId="1325172350" sldId="451"/>
            <ac:spMk id="14" creationId="{CDD67CCE-E3E1-8337-9D71-E4D732C2C534}"/>
          </ac:spMkLst>
        </pc:spChg>
        <pc:spChg chg="del">
          <ac:chgData name="Jha, Aryan Ritwajeet" userId="2aad577e-539b-449b-83a6-8d411f484b4d" providerId="ADAL" clId="{49408841-B2F4-4D1B-91E9-399D964EDA3B}" dt="2023-11-26T00:09:25.529" v="28419" actId="478"/>
          <ac:spMkLst>
            <pc:docMk/>
            <pc:sldMk cId="1325172350" sldId="451"/>
            <ac:spMk id="15" creationId="{17094270-9E8C-6FF6-4349-91DECFF4B00F}"/>
          </ac:spMkLst>
        </pc:spChg>
        <pc:spChg chg="add mod">
          <ac:chgData name="Jha, Aryan Ritwajeet" userId="2aad577e-539b-449b-83a6-8d411f484b4d" providerId="ADAL" clId="{49408841-B2F4-4D1B-91E9-399D964EDA3B}" dt="2023-11-26T00:12:07.069" v="28582" actId="1076"/>
          <ac:spMkLst>
            <pc:docMk/>
            <pc:sldMk cId="1325172350" sldId="451"/>
            <ac:spMk id="17" creationId="{41FCE601-D3D1-32F5-C32A-1D76C228AD9A}"/>
          </ac:spMkLst>
        </pc:spChg>
        <pc:spChg chg="add del mod">
          <ac:chgData name="Jha, Aryan Ritwajeet" userId="2aad577e-539b-449b-83a6-8d411f484b4d" providerId="ADAL" clId="{49408841-B2F4-4D1B-91E9-399D964EDA3B}" dt="2023-11-26T00:10:51.629" v="28558"/>
          <ac:spMkLst>
            <pc:docMk/>
            <pc:sldMk cId="1325172350" sldId="451"/>
            <ac:spMk id="18" creationId="{5DF61FCD-38F8-5E95-1E96-36C8F4B582EC}"/>
          </ac:spMkLst>
        </pc:spChg>
        <pc:spChg chg="add del mod">
          <ac:chgData name="Jha, Aryan Ritwajeet" userId="2aad577e-539b-449b-83a6-8d411f484b4d" providerId="ADAL" clId="{49408841-B2F4-4D1B-91E9-399D964EDA3B}" dt="2023-11-26T00:10:51.629" v="28558"/>
          <ac:spMkLst>
            <pc:docMk/>
            <pc:sldMk cId="1325172350" sldId="451"/>
            <ac:spMk id="19" creationId="{D8885198-A68D-D5D7-E723-EEFE972588F6}"/>
          </ac:spMkLst>
        </pc:spChg>
        <pc:spChg chg="add del mod">
          <ac:chgData name="Jha, Aryan Ritwajeet" userId="2aad577e-539b-449b-83a6-8d411f484b4d" providerId="ADAL" clId="{49408841-B2F4-4D1B-91E9-399D964EDA3B}" dt="2023-11-26T00:10:51.629" v="28558"/>
          <ac:spMkLst>
            <pc:docMk/>
            <pc:sldMk cId="1325172350" sldId="451"/>
            <ac:spMk id="20" creationId="{0AFB2534-7E4B-3D83-7819-27F6A8EEA0BB}"/>
          </ac:spMkLst>
        </pc:spChg>
        <pc:spChg chg="add del mod">
          <ac:chgData name="Jha, Aryan Ritwajeet" userId="2aad577e-539b-449b-83a6-8d411f484b4d" providerId="ADAL" clId="{49408841-B2F4-4D1B-91E9-399D964EDA3B}" dt="2023-11-26T00:10:51.629" v="28558"/>
          <ac:spMkLst>
            <pc:docMk/>
            <pc:sldMk cId="1325172350" sldId="451"/>
            <ac:spMk id="21" creationId="{0CCD9C77-226D-FC86-DC3B-599314E1589C}"/>
          </ac:spMkLst>
        </pc:spChg>
        <pc:spChg chg="mod topLvl">
          <ac:chgData name="Jha, Aryan Ritwajeet" userId="2aad577e-539b-449b-83a6-8d411f484b4d" providerId="ADAL" clId="{49408841-B2F4-4D1B-91E9-399D964EDA3B}" dt="2023-11-26T00:11:34.819" v="28568" actId="164"/>
          <ac:spMkLst>
            <pc:docMk/>
            <pc:sldMk cId="1325172350" sldId="451"/>
            <ac:spMk id="23" creationId="{5E967FAE-827A-37AD-878E-E0F56C4882DA}"/>
          </ac:spMkLst>
        </pc:spChg>
        <pc:spChg chg="mod topLvl">
          <ac:chgData name="Jha, Aryan Ritwajeet" userId="2aad577e-539b-449b-83a6-8d411f484b4d" providerId="ADAL" clId="{49408841-B2F4-4D1B-91E9-399D964EDA3B}" dt="2023-11-26T00:11:34.819" v="28568" actId="164"/>
          <ac:spMkLst>
            <pc:docMk/>
            <pc:sldMk cId="1325172350" sldId="451"/>
            <ac:spMk id="24" creationId="{6D31CE30-A011-B5DF-88AB-7846604B48E2}"/>
          </ac:spMkLst>
        </pc:spChg>
        <pc:spChg chg="mod topLvl">
          <ac:chgData name="Jha, Aryan Ritwajeet" userId="2aad577e-539b-449b-83a6-8d411f484b4d" providerId="ADAL" clId="{49408841-B2F4-4D1B-91E9-399D964EDA3B}" dt="2023-11-26T00:11:34.819" v="28568" actId="164"/>
          <ac:spMkLst>
            <pc:docMk/>
            <pc:sldMk cId="1325172350" sldId="451"/>
            <ac:spMk id="25" creationId="{E5272B87-CCDF-36FE-DA8C-7F78D19ABAB4}"/>
          </ac:spMkLst>
        </pc:spChg>
        <pc:spChg chg="mod topLvl">
          <ac:chgData name="Jha, Aryan Ritwajeet" userId="2aad577e-539b-449b-83a6-8d411f484b4d" providerId="ADAL" clId="{49408841-B2F4-4D1B-91E9-399D964EDA3B}" dt="2023-11-26T00:11:34.819" v="28568" actId="164"/>
          <ac:spMkLst>
            <pc:docMk/>
            <pc:sldMk cId="1325172350" sldId="451"/>
            <ac:spMk id="26" creationId="{2706D45F-8910-1188-0E9A-B713671BF14A}"/>
          </ac:spMkLst>
        </pc:spChg>
        <pc:spChg chg="mod topLvl">
          <ac:chgData name="Jha, Aryan Ritwajeet" userId="2aad577e-539b-449b-83a6-8d411f484b4d" providerId="ADAL" clId="{49408841-B2F4-4D1B-91E9-399D964EDA3B}" dt="2023-11-26T00:11:34.819" v="28568" actId="164"/>
          <ac:spMkLst>
            <pc:docMk/>
            <pc:sldMk cId="1325172350" sldId="451"/>
            <ac:spMk id="27" creationId="{CA3D28F9-9461-2373-67BD-127C45B32064}"/>
          </ac:spMkLst>
        </pc:spChg>
        <pc:spChg chg="mod topLvl">
          <ac:chgData name="Jha, Aryan Ritwajeet" userId="2aad577e-539b-449b-83a6-8d411f484b4d" providerId="ADAL" clId="{49408841-B2F4-4D1B-91E9-399D964EDA3B}" dt="2023-11-26T00:11:31.220" v="28567" actId="164"/>
          <ac:spMkLst>
            <pc:docMk/>
            <pc:sldMk cId="1325172350" sldId="451"/>
            <ac:spMk id="28" creationId="{A4B23DA0-A288-7115-F609-ED1408023FB9}"/>
          </ac:spMkLst>
        </pc:spChg>
        <pc:spChg chg="mod topLvl">
          <ac:chgData name="Jha, Aryan Ritwajeet" userId="2aad577e-539b-449b-83a6-8d411f484b4d" providerId="ADAL" clId="{49408841-B2F4-4D1B-91E9-399D964EDA3B}" dt="2023-11-26T00:11:31.220" v="28567" actId="164"/>
          <ac:spMkLst>
            <pc:docMk/>
            <pc:sldMk cId="1325172350" sldId="451"/>
            <ac:spMk id="29" creationId="{56EB4224-4BCD-F5E2-626A-3065AD3B9FD9}"/>
          </ac:spMkLst>
        </pc:spChg>
        <pc:spChg chg="mod topLvl">
          <ac:chgData name="Jha, Aryan Ritwajeet" userId="2aad577e-539b-449b-83a6-8d411f484b4d" providerId="ADAL" clId="{49408841-B2F4-4D1B-91E9-399D964EDA3B}" dt="2023-11-26T00:11:31.220" v="28567" actId="164"/>
          <ac:spMkLst>
            <pc:docMk/>
            <pc:sldMk cId="1325172350" sldId="451"/>
            <ac:spMk id="30" creationId="{F149439B-BAE4-4E23-E294-573192E6D70C}"/>
          </ac:spMkLst>
        </pc:spChg>
        <pc:spChg chg="mod topLvl">
          <ac:chgData name="Jha, Aryan Ritwajeet" userId="2aad577e-539b-449b-83a6-8d411f484b4d" providerId="ADAL" clId="{49408841-B2F4-4D1B-91E9-399D964EDA3B}" dt="2023-11-26T00:11:31.220" v="28567" actId="164"/>
          <ac:spMkLst>
            <pc:docMk/>
            <pc:sldMk cId="1325172350" sldId="451"/>
            <ac:spMk id="31" creationId="{1005F4A1-97AB-2AFF-C9E2-C75D40A5273C}"/>
          </ac:spMkLst>
        </pc:spChg>
        <pc:spChg chg="mod topLvl">
          <ac:chgData name="Jha, Aryan Ritwajeet" userId="2aad577e-539b-449b-83a6-8d411f484b4d" providerId="ADAL" clId="{49408841-B2F4-4D1B-91E9-399D964EDA3B}" dt="2023-11-26T00:11:31.220" v="28567" actId="164"/>
          <ac:spMkLst>
            <pc:docMk/>
            <pc:sldMk cId="1325172350" sldId="451"/>
            <ac:spMk id="32" creationId="{B39A47F5-4DCC-23B7-1A43-0AC5D56E280F}"/>
          </ac:spMkLst>
        </pc:spChg>
        <pc:spChg chg="add mod">
          <ac:chgData name="Jha, Aryan Ritwajeet" userId="2aad577e-539b-449b-83a6-8d411f484b4d" providerId="ADAL" clId="{49408841-B2F4-4D1B-91E9-399D964EDA3B}" dt="2023-11-26T00:16:09.019" v="28750" actId="122"/>
          <ac:spMkLst>
            <pc:docMk/>
            <pc:sldMk cId="1325172350" sldId="451"/>
            <ac:spMk id="37" creationId="{A89CAFB5-7504-C97D-39C7-25D95E3F303F}"/>
          </ac:spMkLst>
        </pc:spChg>
        <pc:grpChg chg="del">
          <ac:chgData name="Jha, Aryan Ritwajeet" userId="2aad577e-539b-449b-83a6-8d411f484b4d" providerId="ADAL" clId="{49408841-B2F4-4D1B-91E9-399D964EDA3B}" dt="2023-11-26T00:09:26.535" v="28420" actId="478"/>
          <ac:grpSpMkLst>
            <pc:docMk/>
            <pc:sldMk cId="1325172350" sldId="451"/>
            <ac:grpSpMk id="3" creationId="{BDF62876-E46F-FF19-47F2-BA9AAAFD1767}"/>
          </ac:grpSpMkLst>
        </pc:grpChg>
        <pc:grpChg chg="add del mod">
          <ac:chgData name="Jha, Aryan Ritwajeet" userId="2aad577e-539b-449b-83a6-8d411f484b4d" providerId="ADAL" clId="{49408841-B2F4-4D1B-91E9-399D964EDA3B}" dt="2023-11-26T00:11:25.643" v="28566" actId="165"/>
          <ac:grpSpMkLst>
            <pc:docMk/>
            <pc:sldMk cId="1325172350" sldId="451"/>
            <ac:grpSpMk id="22" creationId="{71F30943-03E6-504F-4A56-1F6F49929326}"/>
          </ac:grpSpMkLst>
        </pc:grpChg>
        <pc:grpChg chg="add mod">
          <ac:chgData name="Jha, Aryan Ritwajeet" userId="2aad577e-539b-449b-83a6-8d411f484b4d" providerId="ADAL" clId="{49408841-B2F4-4D1B-91E9-399D964EDA3B}" dt="2023-11-26T00:11:41.469" v="28571" actId="1076"/>
          <ac:grpSpMkLst>
            <pc:docMk/>
            <pc:sldMk cId="1325172350" sldId="451"/>
            <ac:grpSpMk id="33" creationId="{CBBE44BC-74D7-3BBC-1A77-8A15F2D448A1}"/>
          </ac:grpSpMkLst>
        </pc:grpChg>
        <pc:grpChg chg="add mod">
          <ac:chgData name="Jha, Aryan Ritwajeet" userId="2aad577e-539b-449b-83a6-8d411f484b4d" providerId="ADAL" clId="{49408841-B2F4-4D1B-91E9-399D964EDA3B}" dt="2023-11-26T00:11:40.014" v="28570" actId="1076"/>
          <ac:grpSpMkLst>
            <pc:docMk/>
            <pc:sldMk cId="1325172350" sldId="451"/>
            <ac:grpSpMk id="34" creationId="{A7CEF48E-BBD2-FFF2-5D38-C59124673525}"/>
          </ac:grpSpMkLst>
        </pc:grpChg>
        <pc:cxnChg chg="add mod">
          <ac:chgData name="Jha, Aryan Ritwajeet" userId="2aad577e-539b-449b-83a6-8d411f484b4d" providerId="ADAL" clId="{49408841-B2F4-4D1B-91E9-399D964EDA3B}" dt="2023-11-26T00:17:03.460" v="28758" actId="692"/>
          <ac:cxnSpMkLst>
            <pc:docMk/>
            <pc:sldMk cId="1325172350" sldId="451"/>
            <ac:cxnSpMk id="36" creationId="{EFBF0200-260F-450F-F655-DAA83A7640CF}"/>
          </ac:cxnSpMkLst>
        </pc:cxnChg>
        <pc:cxnChg chg="add del">
          <ac:chgData name="Jha, Aryan Ritwajeet" userId="2aad577e-539b-449b-83a6-8d411f484b4d" providerId="ADAL" clId="{49408841-B2F4-4D1B-91E9-399D964EDA3B}" dt="2023-11-26T00:16:35.879" v="28752" actId="11529"/>
          <ac:cxnSpMkLst>
            <pc:docMk/>
            <pc:sldMk cId="1325172350" sldId="451"/>
            <ac:cxnSpMk id="39" creationId="{BB458451-7665-7F2A-ABE5-FD008A435AC5}"/>
          </ac:cxnSpMkLst>
        </pc:cxnChg>
      </pc:sldChg>
      <pc:sldChg chg="addSp delSp modSp new mod setBg addAnim delAnim">
        <pc:chgData name="Jha, Aryan Ritwajeet" userId="2aad577e-539b-449b-83a6-8d411f484b4d" providerId="ADAL" clId="{49408841-B2F4-4D1B-91E9-399D964EDA3B}" dt="2023-11-29T03:39:56.063" v="29000" actId="1076"/>
        <pc:sldMkLst>
          <pc:docMk/>
          <pc:sldMk cId="3794915072" sldId="452"/>
        </pc:sldMkLst>
        <pc:spChg chg="mod ord">
          <ac:chgData name="Jha, Aryan Ritwajeet" userId="2aad577e-539b-449b-83a6-8d411f484b4d" providerId="ADAL" clId="{49408841-B2F4-4D1B-91E9-399D964EDA3B}" dt="2023-11-29T03:37:42.134" v="28997" actId="20577"/>
          <ac:spMkLst>
            <pc:docMk/>
            <pc:sldMk cId="3794915072" sldId="452"/>
            <ac:spMk id="2" creationId="{076DFB33-EDCA-1309-7D02-939011061989}"/>
          </ac:spMkLst>
        </pc:spChg>
        <pc:spChg chg="del">
          <ac:chgData name="Jha, Aryan Ritwajeet" userId="2aad577e-539b-449b-83a6-8d411f484b4d" providerId="ADAL" clId="{49408841-B2F4-4D1B-91E9-399D964EDA3B}" dt="2023-11-29T03:36:13.931" v="28962" actId="478"/>
          <ac:spMkLst>
            <pc:docMk/>
            <pc:sldMk cId="3794915072" sldId="452"/>
            <ac:spMk id="3" creationId="{A0A043D1-1840-5272-5827-2D09CEB385CC}"/>
          </ac:spMkLst>
        </pc:spChg>
        <pc:spChg chg="add del">
          <ac:chgData name="Jha, Aryan Ritwajeet" userId="2aad577e-539b-449b-83a6-8d411f484b4d" providerId="ADAL" clId="{49408841-B2F4-4D1B-91E9-399D964EDA3B}" dt="2023-11-29T03:37:09.590" v="28972" actId="26606"/>
          <ac:spMkLst>
            <pc:docMk/>
            <pc:sldMk cId="3794915072" sldId="452"/>
            <ac:spMk id="12" creationId="{A4AC5506-6312-4701-8D3C-40187889A947}"/>
          </ac:spMkLst>
        </pc:spChg>
        <pc:spChg chg="add del">
          <ac:chgData name="Jha, Aryan Ritwajeet" userId="2aad577e-539b-449b-83a6-8d411f484b4d" providerId="ADAL" clId="{49408841-B2F4-4D1B-91E9-399D964EDA3B}" dt="2023-11-29T03:37:37.772" v="28996" actId="26606"/>
          <ac:spMkLst>
            <pc:docMk/>
            <pc:sldMk cId="3794915072" sldId="452"/>
            <ac:spMk id="14" creationId="{99ED5833-B85B-4103-8A3B-CAB0308E6C15}"/>
          </ac:spMkLst>
        </pc:spChg>
        <pc:spChg chg="add del">
          <ac:chgData name="Jha, Aryan Ritwajeet" userId="2aad577e-539b-449b-83a6-8d411f484b4d" providerId="ADAL" clId="{49408841-B2F4-4D1B-91E9-399D964EDA3B}" dt="2023-11-29T03:37:24.843" v="28976" actId="26606"/>
          <ac:spMkLst>
            <pc:docMk/>
            <pc:sldMk cId="3794915072" sldId="452"/>
            <ac:spMk id="19" creationId="{2151139A-886F-4B97-8815-729AD3831BBD}"/>
          </ac:spMkLst>
        </pc:spChg>
        <pc:spChg chg="add del">
          <ac:chgData name="Jha, Aryan Ritwajeet" userId="2aad577e-539b-449b-83a6-8d411f484b4d" providerId="ADAL" clId="{49408841-B2F4-4D1B-91E9-399D964EDA3B}" dt="2023-11-29T03:37:24.843" v="28976" actId="26606"/>
          <ac:spMkLst>
            <pc:docMk/>
            <pc:sldMk cId="3794915072" sldId="452"/>
            <ac:spMk id="21" creationId="{AB5E08C4-8CDD-4623-A5B8-E998C6DEE3B7}"/>
          </ac:spMkLst>
        </pc:spChg>
        <pc:spChg chg="add del">
          <ac:chgData name="Jha, Aryan Ritwajeet" userId="2aad577e-539b-449b-83a6-8d411f484b4d" providerId="ADAL" clId="{49408841-B2F4-4D1B-91E9-399D964EDA3B}" dt="2023-11-29T03:37:24.843" v="28976" actId="26606"/>
          <ac:spMkLst>
            <pc:docMk/>
            <pc:sldMk cId="3794915072" sldId="452"/>
            <ac:spMk id="23" creationId="{15F33878-D502-4FFA-8ACE-F2AECDB2A23F}"/>
          </ac:spMkLst>
        </pc:spChg>
        <pc:spChg chg="add del">
          <ac:chgData name="Jha, Aryan Ritwajeet" userId="2aad577e-539b-449b-83a6-8d411f484b4d" providerId="ADAL" clId="{49408841-B2F4-4D1B-91E9-399D964EDA3B}" dt="2023-11-29T03:37:24.843" v="28976" actId="26606"/>
          <ac:spMkLst>
            <pc:docMk/>
            <pc:sldMk cId="3794915072" sldId="452"/>
            <ac:spMk id="25" creationId="{D3539FEE-81D3-4406-802E-60B20B16F4F6}"/>
          </ac:spMkLst>
        </pc:spChg>
        <pc:spChg chg="add del">
          <ac:chgData name="Jha, Aryan Ritwajeet" userId="2aad577e-539b-449b-83a6-8d411f484b4d" providerId="ADAL" clId="{49408841-B2F4-4D1B-91E9-399D964EDA3B}" dt="2023-11-29T03:37:24.843" v="28976" actId="26606"/>
          <ac:spMkLst>
            <pc:docMk/>
            <pc:sldMk cId="3794915072" sldId="452"/>
            <ac:spMk id="27" creationId="{DC701763-729E-462F-A5A8-E0DEFEB1E2E4}"/>
          </ac:spMkLst>
        </pc:spChg>
        <pc:spChg chg="add del">
          <ac:chgData name="Jha, Aryan Ritwajeet" userId="2aad577e-539b-449b-83a6-8d411f484b4d" providerId="ADAL" clId="{49408841-B2F4-4D1B-91E9-399D964EDA3B}" dt="2023-11-29T03:37:28.932" v="28978" actId="26606"/>
          <ac:spMkLst>
            <pc:docMk/>
            <pc:sldMk cId="3794915072" sldId="452"/>
            <ac:spMk id="29" creationId="{C4879EFC-8E62-4E00-973C-C45EE9EC676D}"/>
          </ac:spMkLst>
        </pc:spChg>
        <pc:spChg chg="add del">
          <ac:chgData name="Jha, Aryan Ritwajeet" userId="2aad577e-539b-449b-83a6-8d411f484b4d" providerId="ADAL" clId="{49408841-B2F4-4D1B-91E9-399D964EDA3B}" dt="2023-11-29T03:37:28.932" v="28978" actId="26606"/>
          <ac:spMkLst>
            <pc:docMk/>
            <pc:sldMk cId="3794915072" sldId="452"/>
            <ac:spMk id="30" creationId="{D6A9C53F-5F90-40A5-8C85-5412D39C8C68}"/>
          </ac:spMkLst>
        </pc:spChg>
        <pc:spChg chg="add del">
          <ac:chgData name="Jha, Aryan Ritwajeet" userId="2aad577e-539b-449b-83a6-8d411f484b4d" providerId="ADAL" clId="{49408841-B2F4-4D1B-91E9-399D964EDA3B}" dt="2023-11-29T03:37:30.880" v="28980" actId="26606"/>
          <ac:spMkLst>
            <pc:docMk/>
            <pc:sldMk cId="3794915072" sldId="452"/>
            <ac:spMk id="32" creationId="{99ED5833-B85B-4103-8A3B-CAB0308E6C15}"/>
          </ac:spMkLst>
        </pc:spChg>
        <pc:spChg chg="add del">
          <ac:chgData name="Jha, Aryan Ritwajeet" userId="2aad577e-539b-449b-83a6-8d411f484b4d" providerId="ADAL" clId="{49408841-B2F4-4D1B-91E9-399D964EDA3B}" dt="2023-11-29T03:37:31.778" v="28982" actId="26606"/>
          <ac:spMkLst>
            <pc:docMk/>
            <pc:sldMk cId="3794915072" sldId="452"/>
            <ac:spMk id="34" creationId="{FB5B0058-AF13-4859-B429-4EDDE2A26F7F}"/>
          </ac:spMkLst>
        </pc:spChg>
        <pc:spChg chg="add del">
          <ac:chgData name="Jha, Aryan Ritwajeet" userId="2aad577e-539b-449b-83a6-8d411f484b4d" providerId="ADAL" clId="{49408841-B2F4-4D1B-91E9-399D964EDA3B}" dt="2023-11-29T03:37:31.778" v="28982" actId="26606"/>
          <ac:spMkLst>
            <pc:docMk/>
            <pc:sldMk cId="3794915072" sldId="452"/>
            <ac:spMk id="35" creationId="{0277405F-0B4F-4418-B773-1B38814125B6}"/>
          </ac:spMkLst>
        </pc:spChg>
        <pc:spChg chg="add del">
          <ac:chgData name="Jha, Aryan Ritwajeet" userId="2aad577e-539b-449b-83a6-8d411f484b4d" providerId="ADAL" clId="{49408841-B2F4-4D1B-91E9-399D964EDA3B}" dt="2023-11-29T03:37:33.403" v="28984" actId="26606"/>
          <ac:spMkLst>
            <pc:docMk/>
            <pc:sldMk cId="3794915072" sldId="452"/>
            <ac:spMk id="37" creationId="{C4879EFC-8E62-4E00-973C-C45EE9EC676D}"/>
          </ac:spMkLst>
        </pc:spChg>
        <pc:spChg chg="add del">
          <ac:chgData name="Jha, Aryan Ritwajeet" userId="2aad577e-539b-449b-83a6-8d411f484b4d" providerId="ADAL" clId="{49408841-B2F4-4D1B-91E9-399D964EDA3B}" dt="2023-11-29T03:37:33.403" v="28984" actId="26606"/>
          <ac:spMkLst>
            <pc:docMk/>
            <pc:sldMk cId="3794915072" sldId="452"/>
            <ac:spMk id="38" creationId="{D6A9C53F-5F90-40A5-8C85-5412D39C8C68}"/>
          </ac:spMkLst>
        </pc:spChg>
        <pc:spChg chg="add del">
          <ac:chgData name="Jha, Aryan Ritwajeet" userId="2aad577e-539b-449b-83a6-8d411f484b4d" providerId="ADAL" clId="{49408841-B2F4-4D1B-91E9-399D964EDA3B}" dt="2023-11-29T03:37:34.378" v="28986" actId="26606"/>
          <ac:spMkLst>
            <pc:docMk/>
            <pc:sldMk cId="3794915072" sldId="452"/>
            <ac:spMk id="40" creationId="{2151139A-886F-4B97-8815-729AD3831BBD}"/>
          </ac:spMkLst>
        </pc:spChg>
        <pc:spChg chg="add del">
          <ac:chgData name="Jha, Aryan Ritwajeet" userId="2aad577e-539b-449b-83a6-8d411f484b4d" providerId="ADAL" clId="{49408841-B2F4-4D1B-91E9-399D964EDA3B}" dt="2023-11-29T03:37:34.378" v="28986" actId="26606"/>
          <ac:spMkLst>
            <pc:docMk/>
            <pc:sldMk cId="3794915072" sldId="452"/>
            <ac:spMk id="41" creationId="{AB5E08C4-8CDD-4623-A5B8-E998C6DEE3B7}"/>
          </ac:spMkLst>
        </pc:spChg>
        <pc:spChg chg="add del">
          <ac:chgData name="Jha, Aryan Ritwajeet" userId="2aad577e-539b-449b-83a6-8d411f484b4d" providerId="ADAL" clId="{49408841-B2F4-4D1B-91E9-399D964EDA3B}" dt="2023-11-29T03:37:34.378" v="28986" actId="26606"/>
          <ac:spMkLst>
            <pc:docMk/>
            <pc:sldMk cId="3794915072" sldId="452"/>
            <ac:spMk id="42" creationId="{15F33878-D502-4FFA-8ACE-F2AECDB2A23F}"/>
          </ac:spMkLst>
        </pc:spChg>
        <pc:spChg chg="add del">
          <ac:chgData name="Jha, Aryan Ritwajeet" userId="2aad577e-539b-449b-83a6-8d411f484b4d" providerId="ADAL" clId="{49408841-B2F4-4D1B-91E9-399D964EDA3B}" dt="2023-11-29T03:37:34.378" v="28986" actId="26606"/>
          <ac:spMkLst>
            <pc:docMk/>
            <pc:sldMk cId="3794915072" sldId="452"/>
            <ac:spMk id="43" creationId="{D3539FEE-81D3-4406-802E-60B20B16F4F6}"/>
          </ac:spMkLst>
        </pc:spChg>
        <pc:spChg chg="add del">
          <ac:chgData name="Jha, Aryan Ritwajeet" userId="2aad577e-539b-449b-83a6-8d411f484b4d" providerId="ADAL" clId="{49408841-B2F4-4D1B-91E9-399D964EDA3B}" dt="2023-11-29T03:37:34.378" v="28986" actId="26606"/>
          <ac:spMkLst>
            <pc:docMk/>
            <pc:sldMk cId="3794915072" sldId="452"/>
            <ac:spMk id="44" creationId="{DC701763-729E-462F-A5A8-E0DEFEB1E2E4}"/>
          </ac:spMkLst>
        </pc:spChg>
        <pc:spChg chg="add del">
          <ac:chgData name="Jha, Aryan Ritwajeet" userId="2aad577e-539b-449b-83a6-8d411f484b4d" providerId="ADAL" clId="{49408841-B2F4-4D1B-91E9-399D964EDA3B}" dt="2023-11-29T03:37:35.479" v="28988" actId="26606"/>
          <ac:spMkLst>
            <pc:docMk/>
            <pc:sldMk cId="3794915072" sldId="452"/>
            <ac:spMk id="46" creationId="{A4AC5506-6312-4701-8D3C-40187889A947}"/>
          </ac:spMkLst>
        </pc:spChg>
        <pc:spChg chg="add del">
          <ac:chgData name="Jha, Aryan Ritwajeet" userId="2aad577e-539b-449b-83a6-8d411f484b4d" providerId="ADAL" clId="{49408841-B2F4-4D1B-91E9-399D964EDA3B}" dt="2023-11-29T03:37:36.024" v="28990" actId="26606"/>
          <ac:spMkLst>
            <pc:docMk/>
            <pc:sldMk cId="3794915072" sldId="452"/>
            <ac:spMk id="48" creationId="{99ED5833-B85B-4103-8A3B-CAB0308E6C15}"/>
          </ac:spMkLst>
        </pc:spChg>
        <pc:spChg chg="add del">
          <ac:chgData name="Jha, Aryan Ritwajeet" userId="2aad577e-539b-449b-83a6-8d411f484b4d" providerId="ADAL" clId="{49408841-B2F4-4D1B-91E9-399D964EDA3B}" dt="2023-11-29T03:37:36.605" v="28993" actId="26606"/>
          <ac:spMkLst>
            <pc:docMk/>
            <pc:sldMk cId="3794915072" sldId="452"/>
            <ac:spMk id="50" creationId="{022BDE4A-8A20-4A69-9C5A-581C82036A4D}"/>
          </ac:spMkLst>
        </pc:spChg>
        <pc:spChg chg="add del">
          <ac:chgData name="Jha, Aryan Ritwajeet" userId="2aad577e-539b-449b-83a6-8d411f484b4d" providerId="ADAL" clId="{49408841-B2F4-4D1B-91E9-399D964EDA3B}" dt="2023-11-29T03:37:37.764" v="28995" actId="26606"/>
          <ac:spMkLst>
            <pc:docMk/>
            <pc:sldMk cId="3794915072" sldId="452"/>
            <ac:spMk id="52" creationId="{A4AC5506-6312-4701-8D3C-40187889A947}"/>
          </ac:spMkLst>
        </pc:spChg>
        <pc:spChg chg="add">
          <ac:chgData name="Jha, Aryan Ritwajeet" userId="2aad577e-539b-449b-83a6-8d411f484b4d" providerId="ADAL" clId="{49408841-B2F4-4D1B-91E9-399D964EDA3B}" dt="2023-11-29T03:37:37.772" v="28996" actId="26606"/>
          <ac:spMkLst>
            <pc:docMk/>
            <pc:sldMk cId="3794915072" sldId="452"/>
            <ac:spMk id="54" creationId="{2151139A-886F-4B97-8815-729AD3831BBD}"/>
          </ac:spMkLst>
        </pc:spChg>
        <pc:spChg chg="add">
          <ac:chgData name="Jha, Aryan Ritwajeet" userId="2aad577e-539b-449b-83a6-8d411f484b4d" providerId="ADAL" clId="{49408841-B2F4-4D1B-91E9-399D964EDA3B}" dt="2023-11-29T03:37:37.772" v="28996" actId="26606"/>
          <ac:spMkLst>
            <pc:docMk/>
            <pc:sldMk cId="3794915072" sldId="452"/>
            <ac:spMk id="55" creationId="{AB5E08C4-8CDD-4623-A5B8-E998C6DEE3B7}"/>
          </ac:spMkLst>
        </pc:spChg>
        <pc:spChg chg="add">
          <ac:chgData name="Jha, Aryan Ritwajeet" userId="2aad577e-539b-449b-83a6-8d411f484b4d" providerId="ADAL" clId="{49408841-B2F4-4D1B-91E9-399D964EDA3B}" dt="2023-11-29T03:37:37.772" v="28996" actId="26606"/>
          <ac:spMkLst>
            <pc:docMk/>
            <pc:sldMk cId="3794915072" sldId="452"/>
            <ac:spMk id="56" creationId="{15F33878-D502-4FFA-8ACE-F2AECDB2A23F}"/>
          </ac:spMkLst>
        </pc:spChg>
        <pc:spChg chg="add">
          <ac:chgData name="Jha, Aryan Ritwajeet" userId="2aad577e-539b-449b-83a6-8d411f484b4d" providerId="ADAL" clId="{49408841-B2F4-4D1B-91E9-399D964EDA3B}" dt="2023-11-29T03:37:37.772" v="28996" actId="26606"/>
          <ac:spMkLst>
            <pc:docMk/>
            <pc:sldMk cId="3794915072" sldId="452"/>
            <ac:spMk id="57" creationId="{D3539FEE-81D3-4406-802E-60B20B16F4F6}"/>
          </ac:spMkLst>
        </pc:spChg>
        <pc:spChg chg="add">
          <ac:chgData name="Jha, Aryan Ritwajeet" userId="2aad577e-539b-449b-83a6-8d411f484b4d" providerId="ADAL" clId="{49408841-B2F4-4D1B-91E9-399D964EDA3B}" dt="2023-11-29T03:37:37.772" v="28996" actId="26606"/>
          <ac:spMkLst>
            <pc:docMk/>
            <pc:sldMk cId="3794915072" sldId="452"/>
            <ac:spMk id="58" creationId="{DC701763-729E-462F-A5A8-E0DEFEB1E2E4}"/>
          </ac:spMkLst>
        </pc:spChg>
        <pc:picChg chg="add mod ord">
          <ac:chgData name="Jha, Aryan Ritwajeet" userId="2aad577e-539b-449b-83a6-8d411f484b4d" providerId="ADAL" clId="{49408841-B2F4-4D1B-91E9-399D964EDA3B}" dt="2023-11-29T03:39:56.063" v="29000" actId="1076"/>
          <ac:picMkLst>
            <pc:docMk/>
            <pc:sldMk cId="3794915072" sldId="452"/>
            <ac:picMk id="5" creationId="{3EB33DBD-D95C-BA52-B025-9BDBFBE918BC}"/>
          </ac:picMkLst>
        </pc:picChg>
        <pc:picChg chg="add mod ord">
          <ac:chgData name="Jha, Aryan Ritwajeet" userId="2aad577e-539b-449b-83a6-8d411f484b4d" providerId="ADAL" clId="{49408841-B2F4-4D1B-91E9-399D964EDA3B}" dt="2023-11-29T03:37:37.772" v="28996" actId="26606"/>
          <ac:picMkLst>
            <pc:docMk/>
            <pc:sldMk cId="3794915072" sldId="452"/>
            <ac:picMk id="7" creationId="{BD393873-B442-A942-6A79-0A26BC387658}"/>
          </ac:picMkLst>
        </pc:picChg>
      </pc:sldChg>
    </pc:docChg>
  </pc:docChgLst>
  <pc:docChgLst>
    <pc:chgData name="Jha, Aryan Ritwajeet" userId="S::aryan.jha@wsu.edu::2aad577e-539b-449b-83a6-8d411f484b4d" providerId="AD" clId="Web-{E98ACEFA-8274-4F15-8315-A257E9119D40}"/>
    <pc:docChg chg="modSld">
      <pc:chgData name="Jha, Aryan Ritwajeet" userId="S::aryan.jha@wsu.edu::2aad577e-539b-449b-83a6-8d411f484b4d" providerId="AD" clId="Web-{E98ACEFA-8274-4F15-8315-A257E9119D40}" dt="2023-08-05T15:29:28.007" v="1" actId="1076"/>
      <pc:docMkLst>
        <pc:docMk/>
      </pc:docMkLst>
      <pc:sldChg chg="modSp">
        <pc:chgData name="Jha, Aryan Ritwajeet" userId="S::aryan.jha@wsu.edu::2aad577e-539b-449b-83a6-8d411f484b4d" providerId="AD" clId="Web-{E98ACEFA-8274-4F15-8315-A257E9119D40}" dt="2023-08-05T15:29:28.007" v="1" actId="1076"/>
        <pc:sldMkLst>
          <pc:docMk/>
          <pc:sldMk cId="305673049" sldId="384"/>
        </pc:sldMkLst>
        <pc:spChg chg="mod">
          <ac:chgData name="Jha, Aryan Ritwajeet" userId="S::aryan.jha@wsu.edu::2aad577e-539b-449b-83a6-8d411f484b4d" providerId="AD" clId="Web-{E98ACEFA-8274-4F15-8315-A257E9119D40}" dt="2023-08-05T15:29:28.007" v="1" actId="1076"/>
          <ac:spMkLst>
            <pc:docMk/>
            <pc:sldMk cId="305673049" sldId="384"/>
            <ac:spMk id="4" creationId="{0E82F69F-9CE8-1B2E-8E7C-997C7681D347}"/>
          </ac:spMkLst>
        </pc:spChg>
      </pc:sldChg>
    </pc:docChg>
  </pc:docChgLst>
  <pc:docChgLst>
    <pc:chgData name="Jha, Aryan Ritwajeet" userId="2aad577e-539b-449b-83a6-8d411f484b4d" providerId="ADAL" clId="{9C48FE4D-1272-4FBF-A026-AE68C38E8FEC}"/>
    <pc:docChg chg="undo custSel addSld delSld modSld sldOrd modSection">
      <pc:chgData name="Jha, Aryan Ritwajeet" userId="2aad577e-539b-449b-83a6-8d411f484b4d" providerId="ADAL" clId="{9C48FE4D-1272-4FBF-A026-AE68C38E8FEC}" dt="2024-02-09T18:31:12.918" v="2184" actId="20577"/>
      <pc:docMkLst>
        <pc:docMk/>
      </pc:docMkLst>
      <pc:sldChg chg="modSp new mod">
        <pc:chgData name="Jha, Aryan Ritwajeet" userId="2aad577e-539b-449b-83a6-8d411f484b4d" providerId="ADAL" clId="{9C48FE4D-1272-4FBF-A026-AE68C38E8FEC}" dt="2024-02-09T17:23:58.432" v="6" actId="13822"/>
        <pc:sldMkLst>
          <pc:docMk/>
          <pc:sldMk cId="3176856618" sldId="463"/>
        </pc:sldMkLst>
        <pc:spChg chg="mod">
          <ac:chgData name="Jha, Aryan Ritwajeet" userId="2aad577e-539b-449b-83a6-8d411f484b4d" providerId="ADAL" clId="{9C48FE4D-1272-4FBF-A026-AE68C38E8FEC}" dt="2024-02-09T17:23:58.432" v="6" actId="13822"/>
          <ac:spMkLst>
            <pc:docMk/>
            <pc:sldMk cId="3176856618" sldId="463"/>
            <ac:spMk id="2" creationId="{64C3FCAE-055B-5153-3E44-681E82E9A2F8}"/>
          </ac:spMkLst>
        </pc:spChg>
      </pc:sldChg>
      <pc:sldChg chg="addSp modSp mod ord">
        <pc:chgData name="Jha, Aryan Ritwajeet" userId="2aad577e-539b-449b-83a6-8d411f484b4d" providerId="ADAL" clId="{9C48FE4D-1272-4FBF-A026-AE68C38E8FEC}" dt="2024-02-09T18:27:45.201" v="1915" actId="20577"/>
        <pc:sldMkLst>
          <pc:docMk/>
          <pc:sldMk cId="3176856618" sldId="465"/>
        </pc:sldMkLst>
        <pc:spChg chg="mod">
          <ac:chgData name="Jha, Aryan Ritwajeet" userId="2aad577e-539b-449b-83a6-8d411f484b4d" providerId="ADAL" clId="{9C48FE4D-1272-4FBF-A026-AE68C38E8FEC}" dt="2024-02-09T17:24:57.411" v="15" actId="122"/>
          <ac:spMkLst>
            <pc:docMk/>
            <pc:sldMk cId="3176856618" sldId="465"/>
            <ac:spMk id="2" creationId="{64C3FCAE-055B-5153-3E44-681E82E9A2F8}"/>
          </ac:spMkLst>
        </pc:spChg>
        <pc:spChg chg="mod">
          <ac:chgData name="Jha, Aryan Ritwajeet" userId="2aad577e-539b-449b-83a6-8d411f484b4d" providerId="ADAL" clId="{9C48FE4D-1272-4FBF-A026-AE68C38E8FEC}" dt="2024-02-09T17:33:30.841" v="185" actId="20577"/>
          <ac:spMkLst>
            <pc:docMk/>
            <pc:sldMk cId="3176856618" sldId="465"/>
            <ac:spMk id="3" creationId="{3F60F0F5-253E-C34F-3C3C-4271FEA31E1C}"/>
          </ac:spMkLst>
        </pc:spChg>
        <pc:spChg chg="add mod">
          <ac:chgData name="Jha, Aryan Ritwajeet" userId="2aad577e-539b-449b-83a6-8d411f484b4d" providerId="ADAL" clId="{9C48FE4D-1272-4FBF-A026-AE68C38E8FEC}" dt="2024-02-09T17:25:37.089" v="26" actId="14100"/>
          <ac:spMkLst>
            <pc:docMk/>
            <pc:sldMk cId="3176856618" sldId="465"/>
            <ac:spMk id="5" creationId="{98FAEFF7-4E49-2A10-207A-25110D2CF487}"/>
          </ac:spMkLst>
        </pc:spChg>
        <pc:spChg chg="add mod">
          <ac:chgData name="Jha, Aryan Ritwajeet" userId="2aad577e-539b-449b-83a6-8d411f484b4d" providerId="ADAL" clId="{9C48FE4D-1272-4FBF-A026-AE68C38E8FEC}" dt="2024-02-09T17:37:12.541" v="384" actId="404"/>
          <ac:spMkLst>
            <pc:docMk/>
            <pc:sldMk cId="3176856618" sldId="465"/>
            <ac:spMk id="6" creationId="{4DE5483E-9D2D-A3C9-7886-3DDCC04C06C3}"/>
          </ac:spMkLst>
        </pc:spChg>
        <pc:spChg chg="add mod">
          <ac:chgData name="Jha, Aryan Ritwajeet" userId="2aad577e-539b-449b-83a6-8d411f484b4d" providerId="ADAL" clId="{9C48FE4D-1272-4FBF-A026-AE68C38E8FEC}" dt="2024-02-09T18:27:45.201" v="1915" actId="20577"/>
          <ac:spMkLst>
            <pc:docMk/>
            <pc:sldMk cId="3176856618" sldId="465"/>
            <ac:spMk id="7" creationId="{8AA9E313-F999-1B72-72CE-9830D7DB787D}"/>
          </ac:spMkLst>
        </pc:spChg>
        <pc:cxnChg chg="add mod">
          <ac:chgData name="Jha, Aryan Ritwajeet" userId="2aad577e-539b-449b-83a6-8d411f484b4d" providerId="ADAL" clId="{9C48FE4D-1272-4FBF-A026-AE68C38E8FEC}" dt="2024-02-09T17:57:31.431" v="1052" actId="1582"/>
          <ac:cxnSpMkLst>
            <pc:docMk/>
            <pc:sldMk cId="3176856618" sldId="465"/>
            <ac:cxnSpMk id="9" creationId="{13345AA8-59E1-5F70-D2B9-50E68555A13B}"/>
          </ac:cxnSpMkLst>
        </pc:cxnChg>
        <pc:cxnChg chg="add mod">
          <ac:chgData name="Jha, Aryan Ritwajeet" userId="2aad577e-539b-449b-83a6-8d411f484b4d" providerId="ADAL" clId="{9C48FE4D-1272-4FBF-A026-AE68C38E8FEC}" dt="2024-02-09T17:57:48.884" v="1054" actId="14100"/>
          <ac:cxnSpMkLst>
            <pc:docMk/>
            <pc:sldMk cId="3176856618" sldId="465"/>
            <ac:cxnSpMk id="11" creationId="{CA1EC96F-FD7B-EBFB-E83E-F07E5B8C851A}"/>
          </ac:cxnSpMkLst>
        </pc:cxnChg>
      </pc:sldChg>
      <pc:sldChg chg="addSp modSp new del mod ord">
        <pc:chgData name="Jha, Aryan Ritwajeet" userId="2aad577e-539b-449b-83a6-8d411f484b4d" providerId="ADAL" clId="{9C48FE4D-1272-4FBF-A026-AE68C38E8FEC}" dt="2024-02-09T17:31:56.466" v="159" actId="47"/>
        <pc:sldMkLst>
          <pc:docMk/>
          <pc:sldMk cId="2292277563" sldId="466"/>
        </pc:sldMkLst>
        <pc:spChg chg="mod">
          <ac:chgData name="Jha, Aryan Ritwajeet" userId="2aad577e-539b-449b-83a6-8d411f484b4d" providerId="ADAL" clId="{9C48FE4D-1272-4FBF-A026-AE68C38E8FEC}" dt="2024-02-09T17:29:41.974" v="117" actId="1076"/>
          <ac:spMkLst>
            <pc:docMk/>
            <pc:sldMk cId="2292277563" sldId="466"/>
            <ac:spMk id="2" creationId="{E8DD8EDA-D6DF-BB86-04DC-E27B3FFB5508}"/>
          </ac:spMkLst>
        </pc:spChg>
        <pc:spChg chg="add mod">
          <ac:chgData name="Jha, Aryan Ritwajeet" userId="2aad577e-539b-449b-83a6-8d411f484b4d" providerId="ADAL" clId="{9C48FE4D-1272-4FBF-A026-AE68C38E8FEC}" dt="2024-02-09T17:31:23.962" v="155" actId="14100"/>
          <ac:spMkLst>
            <pc:docMk/>
            <pc:sldMk cId="2292277563" sldId="466"/>
            <ac:spMk id="4" creationId="{43D3E0AA-B221-2179-8163-43C4C3E308AF}"/>
          </ac:spMkLst>
        </pc:spChg>
      </pc:sldChg>
      <pc:sldChg chg="modSp add mod">
        <pc:chgData name="Jha, Aryan Ritwajeet" userId="2aad577e-539b-449b-83a6-8d411f484b4d" providerId="ADAL" clId="{9C48FE4D-1272-4FBF-A026-AE68C38E8FEC}" dt="2024-02-09T17:31:40.725" v="157" actId="1076"/>
        <pc:sldMkLst>
          <pc:docMk/>
          <pc:sldMk cId="3845514280" sldId="467"/>
        </pc:sldMkLst>
        <pc:spChg chg="mod">
          <ac:chgData name="Jha, Aryan Ritwajeet" userId="2aad577e-539b-449b-83a6-8d411f484b4d" providerId="ADAL" clId="{9C48FE4D-1272-4FBF-A026-AE68C38E8FEC}" dt="2024-02-09T17:31:40.725" v="157" actId="1076"/>
          <ac:spMkLst>
            <pc:docMk/>
            <pc:sldMk cId="3845514280" sldId="467"/>
            <ac:spMk id="4" creationId="{42CCF625-FF5E-75EE-5AAD-945545FD4769}"/>
          </ac:spMkLst>
        </pc:spChg>
      </pc:sldChg>
      <pc:sldChg chg="modSp add mod">
        <pc:chgData name="Jha, Aryan Ritwajeet" userId="2aad577e-539b-449b-83a6-8d411f484b4d" providerId="ADAL" clId="{9C48FE4D-1272-4FBF-A026-AE68C38E8FEC}" dt="2024-02-09T18:26:48.979" v="1899" actId="20577"/>
        <pc:sldMkLst>
          <pc:docMk/>
          <pc:sldMk cId="3781336543" sldId="468"/>
        </pc:sldMkLst>
        <pc:spChg chg="mod">
          <ac:chgData name="Jha, Aryan Ritwajeet" userId="2aad577e-539b-449b-83a6-8d411f484b4d" providerId="ADAL" clId="{9C48FE4D-1272-4FBF-A026-AE68C38E8FEC}" dt="2024-02-09T18:26:48.979" v="1899" actId="20577"/>
          <ac:spMkLst>
            <pc:docMk/>
            <pc:sldMk cId="3781336543" sldId="468"/>
            <ac:spMk id="2" creationId="{6B95BE87-24FF-FC92-127F-8E771B004B28}"/>
          </ac:spMkLst>
        </pc:spChg>
        <pc:spChg chg="mod">
          <ac:chgData name="Jha, Aryan Ritwajeet" userId="2aad577e-539b-449b-83a6-8d411f484b4d" providerId="ADAL" clId="{9C48FE4D-1272-4FBF-A026-AE68C38E8FEC}" dt="2024-02-09T18:24:36.531" v="1853" actId="20577"/>
          <ac:spMkLst>
            <pc:docMk/>
            <pc:sldMk cId="3781336543" sldId="468"/>
            <ac:spMk id="3" creationId="{BFF51557-CDBB-38E6-BB5F-BBEAA56C3318}"/>
          </ac:spMkLst>
        </pc:spChg>
      </pc:sldChg>
      <pc:sldChg chg="modSp add mod">
        <pc:chgData name="Jha, Aryan Ritwajeet" userId="2aad577e-539b-449b-83a6-8d411f484b4d" providerId="ADAL" clId="{9C48FE4D-1272-4FBF-A026-AE68C38E8FEC}" dt="2024-02-09T18:27:09.527" v="1911" actId="20577"/>
        <pc:sldMkLst>
          <pc:docMk/>
          <pc:sldMk cId="1390645885" sldId="469"/>
        </pc:sldMkLst>
        <pc:spChg chg="mod">
          <ac:chgData name="Jha, Aryan Ritwajeet" userId="2aad577e-539b-449b-83a6-8d411f484b4d" providerId="ADAL" clId="{9C48FE4D-1272-4FBF-A026-AE68C38E8FEC}" dt="2024-02-09T18:27:09.527" v="1911" actId="20577"/>
          <ac:spMkLst>
            <pc:docMk/>
            <pc:sldMk cId="1390645885" sldId="469"/>
            <ac:spMk id="2" creationId="{7565A756-9A69-331C-B1C7-289CADA24CFC}"/>
          </ac:spMkLst>
        </pc:spChg>
        <pc:spChg chg="mod">
          <ac:chgData name="Jha, Aryan Ritwajeet" userId="2aad577e-539b-449b-83a6-8d411f484b4d" providerId="ADAL" clId="{9C48FE4D-1272-4FBF-A026-AE68C38E8FEC}" dt="2024-02-09T18:22:39.485" v="1798" actId="20577"/>
          <ac:spMkLst>
            <pc:docMk/>
            <pc:sldMk cId="1390645885" sldId="469"/>
            <ac:spMk id="3" creationId="{50EDD520-245A-F9F8-4C29-76C5C914393B}"/>
          </ac:spMkLst>
        </pc:spChg>
      </pc:sldChg>
      <pc:sldChg chg="add">
        <pc:chgData name="Jha, Aryan Ritwajeet" userId="2aad577e-539b-449b-83a6-8d411f484b4d" providerId="ADAL" clId="{9C48FE4D-1272-4FBF-A026-AE68C38E8FEC}" dt="2024-02-09T18:26:23.229" v="1854"/>
        <pc:sldMkLst>
          <pc:docMk/>
          <pc:sldMk cId="3081243203" sldId="470"/>
        </pc:sldMkLst>
      </pc:sldChg>
      <pc:sldChg chg="addSp delSp modSp add mod">
        <pc:chgData name="Jha, Aryan Ritwajeet" userId="2aad577e-539b-449b-83a6-8d411f484b4d" providerId="ADAL" clId="{9C48FE4D-1272-4FBF-A026-AE68C38E8FEC}" dt="2024-02-09T18:31:12.918" v="2184" actId="20577"/>
        <pc:sldMkLst>
          <pc:docMk/>
          <pc:sldMk cId="2284651396" sldId="471"/>
        </pc:sldMkLst>
        <pc:spChg chg="del mod">
          <ac:chgData name="Jha, Aryan Ritwajeet" userId="2aad577e-539b-449b-83a6-8d411f484b4d" providerId="ADAL" clId="{9C48FE4D-1272-4FBF-A026-AE68C38E8FEC}" dt="2024-02-09T18:28:57.402" v="1918" actId="22"/>
          <ac:spMkLst>
            <pc:docMk/>
            <pc:sldMk cId="2284651396" sldId="471"/>
            <ac:spMk id="3" creationId="{C883DB74-62DF-03DC-518C-F977E57BA636}"/>
          </ac:spMkLst>
        </pc:spChg>
        <pc:spChg chg="add mod">
          <ac:chgData name="Jha, Aryan Ritwajeet" userId="2aad577e-539b-449b-83a6-8d411f484b4d" providerId="ADAL" clId="{9C48FE4D-1272-4FBF-A026-AE68C38E8FEC}" dt="2024-02-09T18:31:12.918" v="2184" actId="20577"/>
          <ac:spMkLst>
            <pc:docMk/>
            <pc:sldMk cId="2284651396" sldId="471"/>
            <ac:spMk id="7" creationId="{6EA3A44B-59AD-B437-75B0-D3EE4185F104}"/>
          </ac:spMkLst>
        </pc:spChg>
        <pc:picChg chg="add mod ord">
          <ac:chgData name="Jha, Aryan Ritwajeet" userId="2aad577e-539b-449b-83a6-8d411f484b4d" providerId="ADAL" clId="{9C48FE4D-1272-4FBF-A026-AE68C38E8FEC}" dt="2024-02-09T18:29:02.878" v="1921" actId="1076"/>
          <ac:picMkLst>
            <pc:docMk/>
            <pc:sldMk cId="2284651396" sldId="471"/>
            <ac:picMk id="6" creationId="{44411AD9-D426-0F80-4F1C-9755B687F655}"/>
          </ac:picMkLst>
        </pc:picChg>
      </pc:sldChg>
    </pc:docChg>
  </pc:docChgLst>
  <pc:docChgLst>
    <pc:chgData name="Jha, Aryan Ritwajeet" userId="2aad577e-539b-449b-83a6-8d411f484b4d" providerId="ADAL" clId="{5A91BA2C-E597-475E-87E7-560FCB31217C}"/>
    <pc:docChg chg="undo custSel addSld delSld modSld sldOrd modSection">
      <pc:chgData name="Jha, Aryan Ritwajeet" userId="2aad577e-539b-449b-83a6-8d411f484b4d" providerId="ADAL" clId="{5A91BA2C-E597-475E-87E7-560FCB31217C}" dt="2024-02-08T02:47:07.610" v="1418" actId="1076"/>
      <pc:docMkLst>
        <pc:docMk/>
      </pc:docMkLst>
      <pc:sldChg chg="modSp mod">
        <pc:chgData name="Jha, Aryan Ritwajeet" userId="2aad577e-539b-449b-83a6-8d411f484b4d" providerId="ADAL" clId="{5A91BA2C-E597-475E-87E7-560FCB31217C}" dt="2024-01-27T03:14:02.678" v="223" actId="122"/>
        <pc:sldMkLst>
          <pc:docMk/>
          <pc:sldMk cId="3211284466" sldId="257"/>
        </pc:sldMkLst>
        <pc:spChg chg="mod">
          <ac:chgData name="Jha, Aryan Ritwajeet" userId="2aad577e-539b-449b-83a6-8d411f484b4d" providerId="ADAL" clId="{5A91BA2C-E597-475E-87E7-560FCB31217C}" dt="2024-01-27T03:13:27.858" v="159" actId="20577"/>
          <ac:spMkLst>
            <pc:docMk/>
            <pc:sldMk cId="3211284466" sldId="257"/>
            <ac:spMk id="2" creationId="{7E8EB730-B0DA-4A8F-A335-22B9758D3046}"/>
          </ac:spMkLst>
        </pc:spChg>
        <pc:spChg chg="mod">
          <ac:chgData name="Jha, Aryan Ritwajeet" userId="2aad577e-539b-449b-83a6-8d411f484b4d" providerId="ADAL" clId="{5A91BA2C-E597-475E-87E7-560FCB31217C}" dt="2024-01-27T03:14:02.678" v="223" actId="122"/>
          <ac:spMkLst>
            <pc:docMk/>
            <pc:sldMk cId="3211284466" sldId="257"/>
            <ac:spMk id="3" creationId="{2BE68964-B8D8-4EBC-B9D3-CCA6FA2AC332}"/>
          </ac:spMkLst>
        </pc:spChg>
      </pc:sldChg>
      <pc:sldChg chg="addSp delSp modSp mod">
        <pc:chgData name="Jha, Aryan Ritwajeet" userId="2aad577e-539b-449b-83a6-8d411f484b4d" providerId="ADAL" clId="{5A91BA2C-E597-475E-87E7-560FCB31217C}" dt="2024-01-27T03:20:16.998" v="498" actId="1076"/>
        <pc:sldMkLst>
          <pc:docMk/>
          <pc:sldMk cId="3917711787" sldId="455"/>
        </pc:sldMkLst>
        <pc:spChg chg="mod">
          <ac:chgData name="Jha, Aryan Ritwajeet" userId="2aad577e-539b-449b-83a6-8d411f484b4d" providerId="ADAL" clId="{5A91BA2C-E597-475E-87E7-560FCB31217C}" dt="2024-01-27T03:12:09.721" v="68" actId="1076"/>
          <ac:spMkLst>
            <pc:docMk/>
            <pc:sldMk cId="3917711787" sldId="455"/>
            <ac:spMk id="2" creationId="{C24B9256-BBF7-DE44-496B-35652E6ED7A4}"/>
          </ac:spMkLst>
        </pc:spChg>
        <pc:spChg chg="add mod">
          <ac:chgData name="Jha, Aryan Ritwajeet" userId="2aad577e-539b-449b-83a6-8d411f484b4d" providerId="ADAL" clId="{5A91BA2C-E597-475E-87E7-560FCB31217C}" dt="2024-01-27T03:18:26.835" v="476" actId="1076"/>
          <ac:spMkLst>
            <pc:docMk/>
            <pc:sldMk cId="3917711787" sldId="455"/>
            <ac:spMk id="3" creationId="{8A4AC191-ADCF-0685-FA8E-1C6149169953}"/>
          </ac:spMkLst>
        </pc:spChg>
        <pc:spChg chg="add mod">
          <ac:chgData name="Jha, Aryan Ritwajeet" userId="2aad577e-539b-449b-83a6-8d411f484b4d" providerId="ADAL" clId="{5A91BA2C-E597-475E-87E7-560FCB31217C}" dt="2024-01-27T03:18:51.496" v="481" actId="20577"/>
          <ac:spMkLst>
            <pc:docMk/>
            <pc:sldMk cId="3917711787" sldId="455"/>
            <ac:spMk id="5" creationId="{719B1AFD-C527-8DC7-255B-88E68E139A29}"/>
          </ac:spMkLst>
        </pc:spChg>
        <pc:spChg chg="mod">
          <ac:chgData name="Jha, Aryan Ritwajeet" userId="2aad577e-539b-449b-83a6-8d411f484b4d" providerId="ADAL" clId="{5A91BA2C-E597-475E-87E7-560FCB31217C}" dt="2024-01-27T03:19:15.938" v="491" actId="20577"/>
          <ac:spMkLst>
            <pc:docMk/>
            <pc:sldMk cId="3917711787" sldId="455"/>
            <ac:spMk id="10" creationId="{C75650A8-5472-9A52-60C0-CEAF2AB308FF}"/>
          </ac:spMkLst>
        </pc:spChg>
        <pc:spChg chg="mod">
          <ac:chgData name="Jha, Aryan Ritwajeet" userId="2aad577e-539b-449b-83a6-8d411f484b4d" providerId="ADAL" clId="{5A91BA2C-E597-475E-87E7-560FCB31217C}" dt="2024-01-27T03:19:09.488" v="487" actId="20577"/>
          <ac:spMkLst>
            <pc:docMk/>
            <pc:sldMk cId="3917711787" sldId="455"/>
            <ac:spMk id="13" creationId="{5A3E3779-916D-1F3D-E2CB-6D4904B6C6B1}"/>
          </ac:spMkLst>
        </pc:spChg>
        <pc:spChg chg="del">
          <ac:chgData name="Jha, Aryan Ritwajeet" userId="2aad577e-539b-449b-83a6-8d411f484b4d" providerId="ADAL" clId="{5A91BA2C-E597-475E-87E7-560FCB31217C}" dt="2024-01-27T03:05:37.198" v="4" actId="478"/>
          <ac:spMkLst>
            <pc:docMk/>
            <pc:sldMk cId="3917711787" sldId="455"/>
            <ac:spMk id="16" creationId="{31DBADCC-0A18-2EAC-7C9B-46F5BBC5941C}"/>
          </ac:spMkLst>
        </pc:spChg>
        <pc:spChg chg="mod">
          <ac:chgData name="Jha, Aryan Ritwajeet" userId="2aad577e-539b-449b-83a6-8d411f484b4d" providerId="ADAL" clId="{5A91BA2C-E597-475E-87E7-560FCB31217C}" dt="2024-01-27T03:19:53.031" v="493" actId="1076"/>
          <ac:spMkLst>
            <pc:docMk/>
            <pc:sldMk cId="3917711787" sldId="455"/>
            <ac:spMk id="26" creationId="{93CAF96D-A6BE-3211-AA4C-2387CD9B87EF}"/>
          </ac:spMkLst>
        </pc:spChg>
        <pc:spChg chg="mod">
          <ac:chgData name="Jha, Aryan Ritwajeet" userId="2aad577e-539b-449b-83a6-8d411f484b4d" providerId="ADAL" clId="{5A91BA2C-E597-475E-87E7-560FCB31217C}" dt="2024-01-27T03:20:16.998" v="498" actId="1076"/>
          <ac:spMkLst>
            <pc:docMk/>
            <pc:sldMk cId="3917711787" sldId="455"/>
            <ac:spMk id="27" creationId="{391EC0B5-692C-4C17-0ADB-BBA2A398A67A}"/>
          </ac:spMkLst>
        </pc:spChg>
        <pc:picChg chg="mod">
          <ac:chgData name="Jha, Aryan Ritwajeet" userId="2aad577e-539b-449b-83a6-8d411f484b4d" providerId="ADAL" clId="{5A91BA2C-E597-475E-87E7-560FCB31217C}" dt="2024-01-27T03:19:50.228" v="492" actId="14826"/>
          <ac:picMkLst>
            <pc:docMk/>
            <pc:sldMk cId="3917711787" sldId="455"/>
            <ac:picMk id="4" creationId="{EF0CC912-D667-9801-42D9-F3000080EA7A}"/>
          </ac:picMkLst>
        </pc:picChg>
        <pc:picChg chg="mod">
          <ac:chgData name="Jha, Aryan Ritwajeet" userId="2aad577e-539b-449b-83a6-8d411f484b4d" providerId="ADAL" clId="{5A91BA2C-E597-475E-87E7-560FCB31217C}" dt="2024-01-27T03:20:14.882" v="497" actId="1076"/>
          <ac:picMkLst>
            <pc:docMk/>
            <pc:sldMk cId="3917711787" sldId="455"/>
            <ac:picMk id="17" creationId="{8B6F5810-B80D-F267-1585-99C1BB450957}"/>
          </ac:picMkLst>
        </pc:picChg>
        <pc:cxnChg chg="del mod">
          <ac:chgData name="Jha, Aryan Ritwajeet" userId="2aad577e-539b-449b-83a6-8d411f484b4d" providerId="ADAL" clId="{5A91BA2C-E597-475E-87E7-560FCB31217C}" dt="2024-01-27T03:12:03.246" v="67" actId="478"/>
          <ac:cxnSpMkLst>
            <pc:docMk/>
            <pc:sldMk cId="3917711787" sldId="455"/>
            <ac:cxnSpMk id="20" creationId="{7100EED4-B11E-8C5C-B4DC-7DDF8E48ABD0}"/>
          </ac:cxnSpMkLst>
        </pc:cxnChg>
        <pc:cxnChg chg="del mod">
          <ac:chgData name="Jha, Aryan Ritwajeet" userId="2aad577e-539b-449b-83a6-8d411f484b4d" providerId="ADAL" clId="{5A91BA2C-E597-475E-87E7-560FCB31217C}" dt="2024-01-27T03:12:02.208" v="66" actId="478"/>
          <ac:cxnSpMkLst>
            <pc:docMk/>
            <pc:sldMk cId="3917711787" sldId="455"/>
            <ac:cxnSpMk id="22" creationId="{A2994EB7-B62A-E357-8EA3-BDDE36DD71AF}"/>
          </ac:cxnSpMkLst>
        </pc:cxnChg>
      </pc:sldChg>
      <pc:sldChg chg="addSp delSp modSp mod">
        <pc:chgData name="Jha, Aryan Ritwajeet" userId="2aad577e-539b-449b-83a6-8d411f484b4d" providerId="ADAL" clId="{5A91BA2C-E597-475E-87E7-560FCB31217C}" dt="2024-01-27T03:27:30.569" v="709" actId="20577"/>
        <pc:sldMkLst>
          <pc:docMk/>
          <pc:sldMk cId="757474107" sldId="456"/>
        </pc:sldMkLst>
        <pc:spChg chg="del mod ord">
          <ac:chgData name="Jha, Aryan Ritwajeet" userId="2aad577e-539b-449b-83a6-8d411f484b4d" providerId="ADAL" clId="{5A91BA2C-E597-475E-87E7-560FCB31217C}" dt="2024-01-27T03:25:49.870" v="680" actId="478"/>
          <ac:spMkLst>
            <pc:docMk/>
            <pc:sldMk cId="757474107" sldId="456"/>
            <ac:spMk id="2" creationId="{076DFB33-EDCA-1309-7D02-939011061989}"/>
          </ac:spMkLst>
        </pc:spChg>
        <pc:spChg chg="add mod">
          <ac:chgData name="Jha, Aryan Ritwajeet" userId="2aad577e-539b-449b-83a6-8d411f484b4d" providerId="ADAL" clId="{5A91BA2C-E597-475E-87E7-560FCB31217C}" dt="2024-01-27T03:27:30.569" v="709" actId="20577"/>
          <ac:spMkLst>
            <pc:docMk/>
            <pc:sldMk cId="757474107" sldId="456"/>
            <ac:spMk id="27" creationId="{A9C38D7F-48A5-AC1B-C2FA-7DA21CC89CAC}"/>
          </ac:spMkLst>
        </pc:spChg>
        <pc:spChg chg="add del mod">
          <ac:chgData name="Jha, Aryan Ritwajeet" userId="2aad577e-539b-449b-83a6-8d411f484b4d" providerId="ADAL" clId="{5A91BA2C-E597-475E-87E7-560FCB31217C}" dt="2024-01-27T03:25:52.048" v="681" actId="478"/>
          <ac:spMkLst>
            <pc:docMk/>
            <pc:sldMk cId="757474107" sldId="456"/>
            <ac:spMk id="29" creationId="{31B97DE7-5E2D-5B9D-CBF4-6705994C4F16}"/>
          </ac:spMkLst>
        </pc:spChg>
        <pc:spChg chg="del">
          <ac:chgData name="Jha, Aryan Ritwajeet" userId="2aad577e-539b-449b-83a6-8d411f484b4d" providerId="ADAL" clId="{5A91BA2C-E597-475E-87E7-560FCB31217C}" dt="2024-01-27T03:08:27.577" v="49" actId="26606"/>
          <ac:spMkLst>
            <pc:docMk/>
            <pc:sldMk cId="757474107" sldId="456"/>
            <ac:spMk id="54" creationId="{2151139A-886F-4B97-8815-729AD3831BBD}"/>
          </ac:spMkLst>
        </pc:spChg>
        <pc:spChg chg="del">
          <ac:chgData name="Jha, Aryan Ritwajeet" userId="2aad577e-539b-449b-83a6-8d411f484b4d" providerId="ADAL" clId="{5A91BA2C-E597-475E-87E7-560FCB31217C}" dt="2024-01-27T03:08:27.577" v="49" actId="26606"/>
          <ac:spMkLst>
            <pc:docMk/>
            <pc:sldMk cId="757474107" sldId="456"/>
            <ac:spMk id="55" creationId="{AB5E08C4-8CDD-4623-A5B8-E998C6DEE3B7}"/>
          </ac:spMkLst>
        </pc:spChg>
        <pc:spChg chg="del">
          <ac:chgData name="Jha, Aryan Ritwajeet" userId="2aad577e-539b-449b-83a6-8d411f484b4d" providerId="ADAL" clId="{5A91BA2C-E597-475E-87E7-560FCB31217C}" dt="2024-01-27T03:08:27.577" v="49" actId="26606"/>
          <ac:spMkLst>
            <pc:docMk/>
            <pc:sldMk cId="757474107" sldId="456"/>
            <ac:spMk id="56" creationId="{15F33878-D502-4FFA-8ACE-F2AECDB2A23F}"/>
          </ac:spMkLst>
        </pc:spChg>
        <pc:spChg chg="del">
          <ac:chgData name="Jha, Aryan Ritwajeet" userId="2aad577e-539b-449b-83a6-8d411f484b4d" providerId="ADAL" clId="{5A91BA2C-E597-475E-87E7-560FCB31217C}" dt="2024-01-27T03:08:27.577" v="49" actId="26606"/>
          <ac:spMkLst>
            <pc:docMk/>
            <pc:sldMk cId="757474107" sldId="456"/>
            <ac:spMk id="57" creationId="{D3539FEE-81D3-4406-802E-60B20B16F4F6}"/>
          </ac:spMkLst>
        </pc:spChg>
        <pc:spChg chg="del">
          <ac:chgData name="Jha, Aryan Ritwajeet" userId="2aad577e-539b-449b-83a6-8d411f484b4d" providerId="ADAL" clId="{5A91BA2C-E597-475E-87E7-560FCB31217C}" dt="2024-01-27T03:08:27.577" v="49" actId="26606"/>
          <ac:spMkLst>
            <pc:docMk/>
            <pc:sldMk cId="757474107" sldId="456"/>
            <ac:spMk id="58" creationId="{DC701763-729E-462F-A5A8-E0DEFEB1E2E4}"/>
          </ac:spMkLst>
        </pc:spChg>
        <pc:spChg chg="add">
          <ac:chgData name="Jha, Aryan Ritwajeet" userId="2aad577e-539b-449b-83a6-8d411f484b4d" providerId="ADAL" clId="{5A91BA2C-E597-475E-87E7-560FCB31217C}" dt="2024-01-27T03:08:27.577" v="49" actId="26606"/>
          <ac:spMkLst>
            <pc:docMk/>
            <pc:sldMk cId="757474107" sldId="456"/>
            <ac:spMk id="63" creationId="{4845A0EE-C4C8-4AE1-B3C6-1261368AC036}"/>
          </ac:spMkLst>
        </pc:spChg>
        <pc:picChg chg="add del mod">
          <ac:chgData name="Jha, Aryan Ritwajeet" userId="2aad577e-539b-449b-83a6-8d411f484b4d" providerId="ADAL" clId="{5A91BA2C-E597-475E-87E7-560FCB31217C}" dt="2024-01-27T03:08:19.769" v="42" actId="478"/>
          <ac:picMkLst>
            <pc:docMk/>
            <pc:sldMk cId="757474107" sldId="456"/>
            <ac:picMk id="4" creationId="{E0C78642-3383-F68D-3DDB-D6BEAA78A351}"/>
          </ac:picMkLst>
        </pc:picChg>
        <pc:picChg chg="del">
          <ac:chgData name="Jha, Aryan Ritwajeet" userId="2aad577e-539b-449b-83a6-8d411f484b4d" providerId="ADAL" clId="{5A91BA2C-E597-475E-87E7-560FCB31217C}" dt="2024-01-27T03:07:25.718" v="6" actId="478"/>
          <ac:picMkLst>
            <pc:docMk/>
            <pc:sldMk cId="757474107" sldId="456"/>
            <ac:picMk id="5" creationId="{3EB33DBD-D95C-BA52-B025-9BDBFBE918BC}"/>
          </ac:picMkLst>
        </pc:picChg>
        <pc:picChg chg="add del mod">
          <ac:chgData name="Jha, Aryan Ritwajeet" userId="2aad577e-539b-449b-83a6-8d411f484b4d" providerId="ADAL" clId="{5A91BA2C-E597-475E-87E7-560FCB31217C}" dt="2024-01-27T03:08:18.348" v="40" actId="478"/>
          <ac:picMkLst>
            <pc:docMk/>
            <pc:sldMk cId="757474107" sldId="456"/>
            <ac:picMk id="7" creationId="{D9A393B3-69E7-F166-D4EB-520C6EB23C7B}"/>
          </ac:picMkLst>
        </pc:picChg>
        <pc:picChg chg="add del mod">
          <ac:chgData name="Jha, Aryan Ritwajeet" userId="2aad577e-539b-449b-83a6-8d411f484b4d" providerId="ADAL" clId="{5A91BA2C-E597-475E-87E7-560FCB31217C}" dt="2024-01-27T03:08:16.436" v="38" actId="478"/>
          <ac:picMkLst>
            <pc:docMk/>
            <pc:sldMk cId="757474107" sldId="456"/>
            <ac:picMk id="9" creationId="{EA508B19-1BF3-716C-A30E-54B70CCDFA55}"/>
          </ac:picMkLst>
        </pc:picChg>
        <pc:picChg chg="del">
          <ac:chgData name="Jha, Aryan Ritwajeet" userId="2aad577e-539b-449b-83a6-8d411f484b4d" providerId="ADAL" clId="{5A91BA2C-E597-475E-87E7-560FCB31217C}" dt="2024-01-27T03:07:26.353" v="18" actId="478"/>
          <ac:picMkLst>
            <pc:docMk/>
            <pc:sldMk cId="757474107" sldId="456"/>
            <ac:picMk id="10" creationId="{B3A44A62-6FC1-8035-00D9-83A07F85D447}"/>
          </ac:picMkLst>
        </pc:picChg>
        <pc:picChg chg="add del mod">
          <ac:chgData name="Jha, Aryan Ritwajeet" userId="2aad577e-539b-449b-83a6-8d411f484b4d" providerId="ADAL" clId="{5A91BA2C-E597-475E-87E7-560FCB31217C}" dt="2024-01-27T03:08:19.308" v="41" actId="478"/>
          <ac:picMkLst>
            <pc:docMk/>
            <pc:sldMk cId="757474107" sldId="456"/>
            <ac:picMk id="12" creationId="{40D28EAB-3475-397A-F172-F79F725BCE8D}"/>
          </ac:picMkLst>
        </pc:picChg>
        <pc:picChg chg="add del mod">
          <ac:chgData name="Jha, Aryan Ritwajeet" userId="2aad577e-539b-449b-83a6-8d411f484b4d" providerId="ADAL" clId="{5A91BA2C-E597-475E-87E7-560FCB31217C}" dt="2024-01-27T03:08:25.068" v="48" actId="478"/>
          <ac:picMkLst>
            <pc:docMk/>
            <pc:sldMk cId="757474107" sldId="456"/>
            <ac:picMk id="14" creationId="{66C20426-FD73-1C27-A0CB-999E1934A780}"/>
          </ac:picMkLst>
        </pc:picChg>
        <pc:picChg chg="add del mod">
          <ac:chgData name="Jha, Aryan Ritwajeet" userId="2aad577e-539b-449b-83a6-8d411f484b4d" providerId="ADAL" clId="{5A91BA2C-E597-475E-87E7-560FCB31217C}" dt="2024-01-27T03:08:23.388" v="46" actId="478"/>
          <ac:picMkLst>
            <pc:docMk/>
            <pc:sldMk cId="757474107" sldId="456"/>
            <ac:picMk id="16" creationId="{A74B9838-EAE4-4851-F880-BC6C876DDB89}"/>
          </ac:picMkLst>
        </pc:picChg>
        <pc:picChg chg="add mod">
          <ac:chgData name="Jha, Aryan Ritwajeet" userId="2aad577e-539b-449b-83a6-8d411f484b4d" providerId="ADAL" clId="{5A91BA2C-E597-475E-87E7-560FCB31217C}" dt="2024-01-27T03:26:27.058" v="688" actId="1076"/>
          <ac:picMkLst>
            <pc:docMk/>
            <pc:sldMk cId="757474107" sldId="456"/>
            <ac:picMk id="18" creationId="{C58A12C2-E977-974F-B99D-41E814EC3D82}"/>
          </ac:picMkLst>
        </pc:picChg>
        <pc:picChg chg="add mod">
          <ac:chgData name="Jha, Aryan Ritwajeet" userId="2aad577e-539b-449b-83a6-8d411f484b4d" providerId="ADAL" clId="{5A91BA2C-E597-475E-87E7-560FCB31217C}" dt="2024-01-27T03:27:08.300" v="702" actId="1076"/>
          <ac:picMkLst>
            <pc:docMk/>
            <pc:sldMk cId="757474107" sldId="456"/>
            <ac:picMk id="20" creationId="{AB855D27-64B3-3E0D-E0EB-DDB5C75DB12E}"/>
          </ac:picMkLst>
        </pc:picChg>
        <pc:picChg chg="add mod ord">
          <ac:chgData name="Jha, Aryan Ritwajeet" userId="2aad577e-539b-449b-83a6-8d411f484b4d" providerId="ADAL" clId="{5A91BA2C-E597-475E-87E7-560FCB31217C}" dt="2024-01-27T03:27:03.253" v="701" actId="1076"/>
          <ac:picMkLst>
            <pc:docMk/>
            <pc:sldMk cId="757474107" sldId="456"/>
            <ac:picMk id="22" creationId="{5F6881EE-310A-5663-9929-D70BADC13D2F}"/>
          </ac:picMkLst>
        </pc:picChg>
        <pc:picChg chg="add mod">
          <ac:chgData name="Jha, Aryan Ritwajeet" userId="2aad577e-539b-449b-83a6-8d411f484b4d" providerId="ADAL" clId="{5A91BA2C-E597-475E-87E7-560FCB31217C}" dt="2024-01-27T03:26:54.730" v="699" actId="1076"/>
          <ac:picMkLst>
            <pc:docMk/>
            <pc:sldMk cId="757474107" sldId="456"/>
            <ac:picMk id="24" creationId="{FCDA6D16-DD8F-8612-3504-BBE827C7698F}"/>
          </ac:picMkLst>
        </pc:picChg>
        <pc:picChg chg="add mod ord">
          <ac:chgData name="Jha, Aryan Ritwajeet" userId="2aad577e-539b-449b-83a6-8d411f484b4d" providerId="ADAL" clId="{5A91BA2C-E597-475E-87E7-560FCB31217C}" dt="2024-01-27T03:27:00.749" v="700" actId="1076"/>
          <ac:picMkLst>
            <pc:docMk/>
            <pc:sldMk cId="757474107" sldId="456"/>
            <ac:picMk id="26" creationId="{7E2BCA9D-B615-3020-C567-C84A5F74C502}"/>
          </ac:picMkLst>
        </pc:picChg>
      </pc:sldChg>
      <pc:sldChg chg="addSp delSp modSp add mod ord">
        <pc:chgData name="Jha, Aryan Ritwajeet" userId="2aad577e-539b-449b-83a6-8d411f484b4d" providerId="ADAL" clId="{5A91BA2C-E597-475E-87E7-560FCB31217C}" dt="2024-01-27T03:25:35.034" v="677"/>
        <pc:sldMkLst>
          <pc:docMk/>
          <pc:sldMk cId="533240965" sldId="457"/>
        </pc:sldMkLst>
        <pc:spChg chg="mod ord">
          <ac:chgData name="Jha, Aryan Ritwajeet" userId="2aad577e-539b-449b-83a6-8d411f484b4d" providerId="ADAL" clId="{5A91BA2C-E597-475E-87E7-560FCB31217C}" dt="2024-01-27T03:25:35.034" v="677"/>
          <ac:spMkLst>
            <pc:docMk/>
            <pc:sldMk cId="533240965" sldId="457"/>
            <ac:spMk id="2" creationId="{076DFB33-EDCA-1309-7D02-939011061989}"/>
          </ac:spMkLst>
        </pc:spChg>
        <pc:spChg chg="del">
          <ac:chgData name="Jha, Aryan Ritwajeet" userId="2aad577e-539b-449b-83a6-8d411f484b4d" providerId="ADAL" clId="{5A91BA2C-E597-475E-87E7-560FCB31217C}" dt="2024-01-27T03:08:06.948" v="37" actId="26606"/>
          <ac:spMkLst>
            <pc:docMk/>
            <pc:sldMk cId="533240965" sldId="457"/>
            <ac:spMk id="54" creationId="{2151139A-886F-4B97-8815-729AD3831BBD}"/>
          </ac:spMkLst>
        </pc:spChg>
        <pc:spChg chg="del">
          <ac:chgData name="Jha, Aryan Ritwajeet" userId="2aad577e-539b-449b-83a6-8d411f484b4d" providerId="ADAL" clId="{5A91BA2C-E597-475E-87E7-560FCB31217C}" dt="2024-01-27T03:08:06.948" v="37" actId="26606"/>
          <ac:spMkLst>
            <pc:docMk/>
            <pc:sldMk cId="533240965" sldId="457"/>
            <ac:spMk id="55" creationId="{AB5E08C4-8CDD-4623-A5B8-E998C6DEE3B7}"/>
          </ac:spMkLst>
        </pc:spChg>
        <pc:spChg chg="del">
          <ac:chgData name="Jha, Aryan Ritwajeet" userId="2aad577e-539b-449b-83a6-8d411f484b4d" providerId="ADAL" clId="{5A91BA2C-E597-475E-87E7-560FCB31217C}" dt="2024-01-27T03:08:06.948" v="37" actId="26606"/>
          <ac:spMkLst>
            <pc:docMk/>
            <pc:sldMk cId="533240965" sldId="457"/>
            <ac:spMk id="56" creationId="{15F33878-D502-4FFA-8ACE-F2AECDB2A23F}"/>
          </ac:spMkLst>
        </pc:spChg>
        <pc:spChg chg="del">
          <ac:chgData name="Jha, Aryan Ritwajeet" userId="2aad577e-539b-449b-83a6-8d411f484b4d" providerId="ADAL" clId="{5A91BA2C-E597-475E-87E7-560FCB31217C}" dt="2024-01-27T03:08:06.948" v="37" actId="26606"/>
          <ac:spMkLst>
            <pc:docMk/>
            <pc:sldMk cId="533240965" sldId="457"/>
            <ac:spMk id="57" creationId="{D3539FEE-81D3-4406-802E-60B20B16F4F6}"/>
          </ac:spMkLst>
        </pc:spChg>
        <pc:spChg chg="del">
          <ac:chgData name="Jha, Aryan Ritwajeet" userId="2aad577e-539b-449b-83a6-8d411f484b4d" providerId="ADAL" clId="{5A91BA2C-E597-475E-87E7-560FCB31217C}" dt="2024-01-27T03:08:06.948" v="37" actId="26606"/>
          <ac:spMkLst>
            <pc:docMk/>
            <pc:sldMk cId="533240965" sldId="457"/>
            <ac:spMk id="58" creationId="{DC701763-729E-462F-A5A8-E0DEFEB1E2E4}"/>
          </ac:spMkLst>
        </pc:spChg>
        <pc:spChg chg="add">
          <ac:chgData name="Jha, Aryan Ritwajeet" userId="2aad577e-539b-449b-83a6-8d411f484b4d" providerId="ADAL" clId="{5A91BA2C-E597-475E-87E7-560FCB31217C}" dt="2024-01-27T03:08:06.948" v="37" actId="26606"/>
          <ac:spMkLst>
            <pc:docMk/>
            <pc:sldMk cId="533240965" sldId="457"/>
            <ac:spMk id="63" creationId="{4845A0EE-C4C8-4AE1-B3C6-1261368AC036}"/>
          </ac:spMkLst>
        </pc:spChg>
        <pc:picChg chg="add del mod ord">
          <ac:chgData name="Jha, Aryan Ritwajeet" userId="2aad577e-539b-449b-83a6-8d411f484b4d" providerId="ADAL" clId="{5A91BA2C-E597-475E-87E7-560FCB31217C}" dt="2024-01-27T03:24:20.854" v="593" actId="1076"/>
          <ac:picMkLst>
            <pc:docMk/>
            <pc:sldMk cId="533240965" sldId="457"/>
            <ac:picMk id="4" creationId="{E0C78642-3383-F68D-3DDB-D6BEAA78A351}"/>
          </ac:picMkLst>
        </pc:picChg>
        <pc:picChg chg="mod ord">
          <ac:chgData name="Jha, Aryan Ritwajeet" userId="2aad577e-539b-449b-83a6-8d411f484b4d" providerId="ADAL" clId="{5A91BA2C-E597-475E-87E7-560FCB31217C}" dt="2024-01-27T03:24:23.264" v="594" actId="1076"/>
          <ac:picMkLst>
            <pc:docMk/>
            <pc:sldMk cId="533240965" sldId="457"/>
            <ac:picMk id="7" creationId="{D9A393B3-69E7-F166-D4EB-520C6EB23C7B}"/>
          </ac:picMkLst>
        </pc:picChg>
        <pc:picChg chg="mod ord">
          <ac:chgData name="Jha, Aryan Ritwajeet" userId="2aad577e-539b-449b-83a6-8d411f484b4d" providerId="ADAL" clId="{5A91BA2C-E597-475E-87E7-560FCB31217C}" dt="2024-01-27T03:24:47.168" v="603" actId="1076"/>
          <ac:picMkLst>
            <pc:docMk/>
            <pc:sldMk cId="533240965" sldId="457"/>
            <ac:picMk id="9" creationId="{EA508B19-1BF3-716C-A30E-54B70CCDFA55}"/>
          </ac:picMkLst>
        </pc:picChg>
        <pc:picChg chg="mod">
          <ac:chgData name="Jha, Aryan Ritwajeet" userId="2aad577e-539b-449b-83a6-8d411f484b4d" providerId="ADAL" clId="{5A91BA2C-E597-475E-87E7-560FCB31217C}" dt="2024-01-27T03:24:36.851" v="600" actId="1076"/>
          <ac:picMkLst>
            <pc:docMk/>
            <pc:sldMk cId="533240965" sldId="457"/>
            <ac:picMk id="12" creationId="{40D28EAB-3475-397A-F172-F79F725BCE8D}"/>
          </ac:picMkLst>
        </pc:picChg>
        <pc:picChg chg="mod">
          <ac:chgData name="Jha, Aryan Ritwajeet" userId="2aad577e-539b-449b-83a6-8d411f484b4d" providerId="ADAL" clId="{5A91BA2C-E597-475E-87E7-560FCB31217C}" dt="2024-01-27T03:24:44.504" v="602" actId="1076"/>
          <ac:picMkLst>
            <pc:docMk/>
            <pc:sldMk cId="533240965" sldId="457"/>
            <ac:picMk id="14" creationId="{66C20426-FD73-1C27-A0CB-999E1934A780}"/>
          </ac:picMkLst>
        </pc:picChg>
        <pc:picChg chg="mod">
          <ac:chgData name="Jha, Aryan Ritwajeet" userId="2aad577e-539b-449b-83a6-8d411f484b4d" providerId="ADAL" clId="{5A91BA2C-E597-475E-87E7-560FCB31217C}" dt="2024-01-27T03:24:40.567" v="601" actId="1076"/>
          <ac:picMkLst>
            <pc:docMk/>
            <pc:sldMk cId="533240965" sldId="457"/>
            <ac:picMk id="16" creationId="{A74B9838-EAE4-4851-F880-BC6C876DDB89}"/>
          </ac:picMkLst>
        </pc:picChg>
        <pc:picChg chg="del">
          <ac:chgData name="Jha, Aryan Ritwajeet" userId="2aad577e-539b-449b-83a6-8d411f484b4d" providerId="ADAL" clId="{5A91BA2C-E597-475E-87E7-560FCB31217C}" dt="2024-01-27T03:08:03.448" v="34" actId="478"/>
          <ac:picMkLst>
            <pc:docMk/>
            <pc:sldMk cId="533240965" sldId="457"/>
            <ac:picMk id="18" creationId="{C58A12C2-E977-974F-B99D-41E814EC3D82}"/>
          </ac:picMkLst>
        </pc:picChg>
        <pc:picChg chg="del">
          <ac:chgData name="Jha, Aryan Ritwajeet" userId="2aad577e-539b-449b-83a6-8d411f484b4d" providerId="ADAL" clId="{5A91BA2C-E597-475E-87E7-560FCB31217C}" dt="2024-01-27T03:08:02.448" v="33" actId="478"/>
          <ac:picMkLst>
            <pc:docMk/>
            <pc:sldMk cId="533240965" sldId="457"/>
            <ac:picMk id="20" creationId="{AB855D27-64B3-3E0D-E0EB-DDB5C75DB12E}"/>
          </ac:picMkLst>
        </pc:picChg>
        <pc:picChg chg="del">
          <ac:chgData name="Jha, Aryan Ritwajeet" userId="2aad577e-539b-449b-83a6-8d411f484b4d" providerId="ADAL" clId="{5A91BA2C-E597-475E-87E7-560FCB31217C}" dt="2024-01-27T03:08:01.768" v="32" actId="478"/>
          <ac:picMkLst>
            <pc:docMk/>
            <pc:sldMk cId="533240965" sldId="457"/>
            <ac:picMk id="22" creationId="{5F6881EE-310A-5663-9929-D70BADC13D2F}"/>
          </ac:picMkLst>
        </pc:picChg>
        <pc:picChg chg="del">
          <ac:chgData name="Jha, Aryan Ritwajeet" userId="2aad577e-539b-449b-83a6-8d411f484b4d" providerId="ADAL" clId="{5A91BA2C-E597-475E-87E7-560FCB31217C}" dt="2024-01-27T03:08:00.568" v="31" actId="478"/>
          <ac:picMkLst>
            <pc:docMk/>
            <pc:sldMk cId="533240965" sldId="457"/>
            <ac:picMk id="24" creationId="{FCDA6D16-DD8F-8612-3504-BBE827C7698F}"/>
          </ac:picMkLst>
        </pc:picChg>
        <pc:picChg chg="del">
          <ac:chgData name="Jha, Aryan Ritwajeet" userId="2aad577e-539b-449b-83a6-8d411f484b4d" providerId="ADAL" clId="{5A91BA2C-E597-475E-87E7-560FCB31217C}" dt="2024-01-27T03:07:59.658" v="30" actId="478"/>
          <ac:picMkLst>
            <pc:docMk/>
            <pc:sldMk cId="533240965" sldId="457"/>
            <ac:picMk id="26" creationId="{7E2BCA9D-B615-3020-C567-C84A5F74C502}"/>
          </ac:picMkLst>
        </pc:picChg>
      </pc:sldChg>
      <pc:sldChg chg="add ord">
        <pc:chgData name="Jha, Aryan Ritwajeet" userId="2aad577e-539b-449b-83a6-8d411f484b4d" providerId="ADAL" clId="{5A91BA2C-E597-475E-87E7-560FCB31217C}" dt="2024-01-27T03:19:01.057" v="483"/>
        <pc:sldMkLst>
          <pc:docMk/>
          <pc:sldMk cId="279748446" sldId="458"/>
        </pc:sldMkLst>
      </pc:sldChg>
      <pc:sldChg chg="add del">
        <pc:chgData name="Jha, Aryan Ritwajeet" userId="2aad577e-539b-449b-83a6-8d411f484b4d" providerId="ADAL" clId="{5A91BA2C-E597-475E-87E7-560FCB31217C}" dt="2024-01-27T03:12:43.638" v="74" actId="47"/>
        <pc:sldMkLst>
          <pc:docMk/>
          <pc:sldMk cId="3873371972" sldId="458"/>
        </pc:sldMkLst>
      </pc:sldChg>
      <pc:sldChg chg="modSp add mod">
        <pc:chgData name="Jha, Aryan Ritwajeet" userId="2aad577e-539b-449b-83a6-8d411f484b4d" providerId="ADAL" clId="{5A91BA2C-E597-475E-87E7-560FCB31217C}" dt="2024-01-27T03:22:54.746" v="517" actId="14100"/>
        <pc:sldMkLst>
          <pc:docMk/>
          <pc:sldMk cId="3941562850" sldId="459"/>
        </pc:sldMkLst>
        <pc:spChg chg="mod">
          <ac:chgData name="Jha, Aryan Ritwajeet" userId="2aad577e-539b-449b-83a6-8d411f484b4d" providerId="ADAL" clId="{5A91BA2C-E597-475E-87E7-560FCB31217C}" dt="2024-01-27T03:21:24.770" v="513" actId="1076"/>
          <ac:spMkLst>
            <pc:docMk/>
            <pc:sldMk cId="3941562850" sldId="459"/>
            <ac:spMk id="5" creationId="{719B1AFD-C527-8DC7-255B-88E68E139A29}"/>
          </ac:spMkLst>
        </pc:spChg>
        <pc:spChg chg="mod">
          <ac:chgData name="Jha, Aryan Ritwajeet" userId="2aad577e-539b-449b-83a6-8d411f484b4d" providerId="ADAL" clId="{5A91BA2C-E597-475E-87E7-560FCB31217C}" dt="2024-01-27T03:20:58.417" v="510" actId="20577"/>
          <ac:spMkLst>
            <pc:docMk/>
            <pc:sldMk cId="3941562850" sldId="459"/>
            <ac:spMk id="10" creationId="{C75650A8-5472-9A52-60C0-CEAF2AB308FF}"/>
          </ac:spMkLst>
        </pc:spChg>
        <pc:spChg chg="mod">
          <ac:chgData name="Jha, Aryan Ritwajeet" userId="2aad577e-539b-449b-83a6-8d411f484b4d" providerId="ADAL" clId="{5A91BA2C-E597-475E-87E7-560FCB31217C}" dt="2024-01-27T03:20:51.718" v="506" actId="20577"/>
          <ac:spMkLst>
            <pc:docMk/>
            <pc:sldMk cId="3941562850" sldId="459"/>
            <ac:spMk id="13" creationId="{5A3E3779-916D-1F3D-E2CB-6D4904B6C6B1}"/>
          </ac:spMkLst>
        </pc:spChg>
        <pc:spChg chg="mod">
          <ac:chgData name="Jha, Aryan Ritwajeet" userId="2aad577e-539b-449b-83a6-8d411f484b4d" providerId="ADAL" clId="{5A91BA2C-E597-475E-87E7-560FCB31217C}" dt="2024-01-27T03:22:54.746" v="517" actId="14100"/>
          <ac:spMkLst>
            <pc:docMk/>
            <pc:sldMk cId="3941562850" sldId="459"/>
            <ac:spMk id="26" creationId="{93CAF96D-A6BE-3211-AA4C-2387CD9B87EF}"/>
          </ac:spMkLst>
        </pc:spChg>
        <pc:picChg chg="mod">
          <ac:chgData name="Jha, Aryan Ritwajeet" userId="2aad577e-539b-449b-83a6-8d411f484b4d" providerId="ADAL" clId="{5A91BA2C-E597-475E-87E7-560FCB31217C}" dt="2024-01-27T03:22:24.053" v="514" actId="14826"/>
          <ac:picMkLst>
            <pc:docMk/>
            <pc:sldMk cId="3941562850" sldId="459"/>
            <ac:picMk id="4" creationId="{EF0CC912-D667-9801-42D9-F3000080EA7A}"/>
          </ac:picMkLst>
        </pc:picChg>
        <pc:picChg chg="mod">
          <ac:chgData name="Jha, Aryan Ritwajeet" userId="2aad577e-539b-449b-83a6-8d411f484b4d" providerId="ADAL" clId="{5A91BA2C-E597-475E-87E7-560FCB31217C}" dt="2024-01-27T03:22:46.197" v="516" actId="14826"/>
          <ac:picMkLst>
            <pc:docMk/>
            <pc:sldMk cId="3941562850" sldId="459"/>
            <ac:picMk id="17" creationId="{8B6F5810-B80D-F267-1585-99C1BB450957}"/>
          </ac:picMkLst>
        </pc:picChg>
      </pc:sldChg>
      <pc:sldChg chg="addSp delSp add del setBg delDesignElem">
        <pc:chgData name="Jha, Aryan Ritwajeet" userId="2aad577e-539b-449b-83a6-8d411f484b4d" providerId="ADAL" clId="{5A91BA2C-E597-475E-87E7-560FCB31217C}" dt="2024-01-30T04:53:10.835" v="712"/>
        <pc:sldMkLst>
          <pc:docMk/>
          <pc:sldMk cId="1174399691" sldId="460"/>
        </pc:sldMkLst>
        <pc:spChg chg="add del">
          <ac:chgData name="Jha, Aryan Ritwajeet" userId="2aad577e-539b-449b-83a6-8d411f484b4d" providerId="ADAL" clId="{5A91BA2C-E597-475E-87E7-560FCB31217C}" dt="2024-01-30T04:53:10.835" v="712"/>
          <ac:spMkLst>
            <pc:docMk/>
            <pc:sldMk cId="1174399691" sldId="460"/>
            <ac:spMk id="63" creationId="{4845A0EE-C4C8-4AE1-B3C6-1261368AC036}"/>
          </ac:spMkLst>
        </pc:spChg>
      </pc:sldChg>
      <pc:sldChg chg="addSp delSp modSp mod">
        <pc:chgData name="Jha, Aryan Ritwajeet" userId="2aad577e-539b-449b-83a6-8d411f484b4d" providerId="ADAL" clId="{5A91BA2C-E597-475E-87E7-560FCB31217C}" dt="2024-01-30T04:55:21.101" v="758" actId="14826"/>
        <pc:sldMkLst>
          <pc:docMk/>
          <pc:sldMk cId="1460252692" sldId="460"/>
        </pc:sldMkLst>
        <pc:spChg chg="mod">
          <ac:chgData name="Jha, Aryan Ritwajeet" userId="2aad577e-539b-449b-83a6-8d411f484b4d" providerId="ADAL" clId="{5A91BA2C-E597-475E-87E7-560FCB31217C}" dt="2024-01-30T04:53:35.941" v="725" actId="20577"/>
          <ac:spMkLst>
            <pc:docMk/>
            <pc:sldMk cId="1460252692" sldId="460"/>
            <ac:spMk id="2" creationId="{076DFB33-EDCA-1309-7D02-939011061989}"/>
          </ac:spMkLst>
        </pc:spChg>
        <pc:picChg chg="del">
          <ac:chgData name="Jha, Aryan Ritwajeet" userId="2aad577e-539b-449b-83a6-8d411f484b4d" providerId="ADAL" clId="{5A91BA2C-E597-475E-87E7-560FCB31217C}" dt="2024-01-30T04:54:42.198" v="753" actId="478"/>
          <ac:picMkLst>
            <pc:docMk/>
            <pc:sldMk cId="1460252692" sldId="460"/>
            <ac:picMk id="4" creationId="{E0C78642-3383-F68D-3DDB-D6BEAA78A351}"/>
          </ac:picMkLst>
        </pc:picChg>
        <pc:picChg chg="add mod">
          <ac:chgData name="Jha, Aryan Ritwajeet" userId="2aad577e-539b-449b-83a6-8d411f484b4d" providerId="ADAL" clId="{5A91BA2C-E597-475E-87E7-560FCB31217C}" dt="2024-01-30T04:54:33.348" v="752" actId="1076"/>
          <ac:picMkLst>
            <pc:docMk/>
            <pc:sldMk cId="1460252692" sldId="460"/>
            <ac:picMk id="5" creationId="{732AC7EE-4BA9-0C58-90FA-0819DB8C17D9}"/>
          </ac:picMkLst>
        </pc:picChg>
        <pc:picChg chg="mod">
          <ac:chgData name="Jha, Aryan Ritwajeet" userId="2aad577e-539b-449b-83a6-8d411f484b4d" providerId="ADAL" clId="{5A91BA2C-E597-475E-87E7-560FCB31217C}" dt="2024-01-30T04:54:46.643" v="754" actId="14826"/>
          <ac:picMkLst>
            <pc:docMk/>
            <pc:sldMk cId="1460252692" sldId="460"/>
            <ac:picMk id="7" creationId="{D9A393B3-69E7-F166-D4EB-520C6EB23C7B}"/>
          </ac:picMkLst>
        </pc:picChg>
        <pc:picChg chg="add mod">
          <ac:chgData name="Jha, Aryan Ritwajeet" userId="2aad577e-539b-449b-83a6-8d411f484b4d" providerId="ADAL" clId="{5A91BA2C-E597-475E-87E7-560FCB31217C}" dt="2024-01-30T04:54:33.348" v="752" actId="1076"/>
          <ac:picMkLst>
            <pc:docMk/>
            <pc:sldMk cId="1460252692" sldId="460"/>
            <ac:picMk id="8" creationId="{402D0F6F-AEAB-00F7-0A9E-9313B7F0A513}"/>
          </ac:picMkLst>
        </pc:picChg>
        <pc:picChg chg="mod">
          <ac:chgData name="Jha, Aryan Ritwajeet" userId="2aad577e-539b-449b-83a6-8d411f484b4d" providerId="ADAL" clId="{5A91BA2C-E597-475E-87E7-560FCB31217C}" dt="2024-01-30T04:54:57.078" v="755" actId="14826"/>
          <ac:picMkLst>
            <pc:docMk/>
            <pc:sldMk cId="1460252692" sldId="460"/>
            <ac:picMk id="9" creationId="{EA508B19-1BF3-716C-A30E-54B70CCDFA55}"/>
          </ac:picMkLst>
        </pc:picChg>
        <pc:picChg chg="add mod">
          <ac:chgData name="Jha, Aryan Ritwajeet" userId="2aad577e-539b-449b-83a6-8d411f484b4d" providerId="ADAL" clId="{5A91BA2C-E597-475E-87E7-560FCB31217C}" dt="2024-01-30T04:54:33.348" v="752" actId="1076"/>
          <ac:picMkLst>
            <pc:docMk/>
            <pc:sldMk cId="1460252692" sldId="460"/>
            <ac:picMk id="11" creationId="{CC9720C7-637F-5247-45A1-CDA504559345}"/>
          </ac:picMkLst>
        </pc:picChg>
        <pc:picChg chg="mod">
          <ac:chgData name="Jha, Aryan Ritwajeet" userId="2aad577e-539b-449b-83a6-8d411f484b4d" providerId="ADAL" clId="{5A91BA2C-E597-475E-87E7-560FCB31217C}" dt="2024-01-30T04:55:05.343" v="756" actId="14826"/>
          <ac:picMkLst>
            <pc:docMk/>
            <pc:sldMk cId="1460252692" sldId="460"/>
            <ac:picMk id="12" creationId="{40D28EAB-3475-397A-F172-F79F725BCE8D}"/>
          </ac:picMkLst>
        </pc:picChg>
        <pc:picChg chg="mod">
          <ac:chgData name="Jha, Aryan Ritwajeet" userId="2aad577e-539b-449b-83a6-8d411f484b4d" providerId="ADAL" clId="{5A91BA2C-E597-475E-87E7-560FCB31217C}" dt="2024-01-30T04:55:13.308" v="757" actId="14826"/>
          <ac:picMkLst>
            <pc:docMk/>
            <pc:sldMk cId="1460252692" sldId="460"/>
            <ac:picMk id="14" creationId="{66C20426-FD73-1C27-A0CB-999E1934A780}"/>
          </ac:picMkLst>
        </pc:picChg>
        <pc:picChg chg="add mod">
          <ac:chgData name="Jha, Aryan Ritwajeet" userId="2aad577e-539b-449b-83a6-8d411f484b4d" providerId="ADAL" clId="{5A91BA2C-E597-475E-87E7-560FCB31217C}" dt="2024-01-30T04:54:33.348" v="752" actId="1076"/>
          <ac:picMkLst>
            <pc:docMk/>
            <pc:sldMk cId="1460252692" sldId="460"/>
            <ac:picMk id="15" creationId="{6751A740-930A-3922-892E-635B537F0154}"/>
          </ac:picMkLst>
        </pc:picChg>
        <pc:picChg chg="mod">
          <ac:chgData name="Jha, Aryan Ritwajeet" userId="2aad577e-539b-449b-83a6-8d411f484b4d" providerId="ADAL" clId="{5A91BA2C-E597-475E-87E7-560FCB31217C}" dt="2024-01-30T04:55:21.101" v="758" actId="14826"/>
          <ac:picMkLst>
            <pc:docMk/>
            <pc:sldMk cId="1460252692" sldId="460"/>
            <ac:picMk id="16" creationId="{A74B9838-EAE4-4851-F880-BC6C876DDB89}"/>
          </ac:picMkLst>
        </pc:picChg>
        <pc:picChg chg="add mod">
          <ac:chgData name="Jha, Aryan Ritwajeet" userId="2aad577e-539b-449b-83a6-8d411f484b4d" providerId="ADAL" clId="{5A91BA2C-E597-475E-87E7-560FCB31217C}" dt="2024-01-30T04:54:33.348" v="752" actId="1076"/>
          <ac:picMkLst>
            <pc:docMk/>
            <pc:sldMk cId="1460252692" sldId="460"/>
            <ac:picMk id="18" creationId="{89EB0CCF-1285-9FE0-136E-5EE35FDE887D}"/>
          </ac:picMkLst>
        </pc:picChg>
      </pc:sldChg>
      <pc:sldChg chg="modSp mod">
        <pc:chgData name="Jha, Aryan Ritwajeet" userId="2aad577e-539b-449b-83a6-8d411f484b4d" providerId="ADAL" clId="{5A91BA2C-E597-475E-87E7-560FCB31217C}" dt="2024-01-30T04:56:14.158" v="763" actId="14826"/>
        <pc:sldMkLst>
          <pc:docMk/>
          <pc:sldMk cId="3549194151" sldId="461"/>
        </pc:sldMkLst>
        <pc:spChg chg="mod">
          <ac:chgData name="Jha, Aryan Ritwajeet" userId="2aad577e-539b-449b-83a6-8d411f484b4d" providerId="ADAL" clId="{5A91BA2C-E597-475E-87E7-560FCB31217C}" dt="2024-01-30T04:54:12.228" v="739" actId="404"/>
          <ac:spMkLst>
            <pc:docMk/>
            <pc:sldMk cId="3549194151" sldId="461"/>
            <ac:spMk id="27" creationId="{A9C38D7F-48A5-AC1B-C2FA-7DA21CC89CAC}"/>
          </ac:spMkLst>
        </pc:spChg>
        <pc:picChg chg="mod">
          <ac:chgData name="Jha, Aryan Ritwajeet" userId="2aad577e-539b-449b-83a6-8d411f484b4d" providerId="ADAL" clId="{5A91BA2C-E597-475E-87E7-560FCB31217C}" dt="2024-01-30T04:55:42.559" v="759" actId="14826"/>
          <ac:picMkLst>
            <pc:docMk/>
            <pc:sldMk cId="3549194151" sldId="461"/>
            <ac:picMk id="18" creationId="{C58A12C2-E977-974F-B99D-41E814EC3D82}"/>
          </ac:picMkLst>
        </pc:picChg>
        <pc:picChg chg="mod">
          <ac:chgData name="Jha, Aryan Ritwajeet" userId="2aad577e-539b-449b-83a6-8d411f484b4d" providerId="ADAL" clId="{5A91BA2C-E597-475E-87E7-560FCB31217C}" dt="2024-01-30T04:55:50.137" v="760" actId="14826"/>
          <ac:picMkLst>
            <pc:docMk/>
            <pc:sldMk cId="3549194151" sldId="461"/>
            <ac:picMk id="20" creationId="{AB855D27-64B3-3E0D-E0EB-DDB5C75DB12E}"/>
          </ac:picMkLst>
        </pc:picChg>
        <pc:picChg chg="mod">
          <ac:chgData name="Jha, Aryan Ritwajeet" userId="2aad577e-539b-449b-83a6-8d411f484b4d" providerId="ADAL" clId="{5A91BA2C-E597-475E-87E7-560FCB31217C}" dt="2024-01-30T04:55:57.229" v="761" actId="14826"/>
          <ac:picMkLst>
            <pc:docMk/>
            <pc:sldMk cId="3549194151" sldId="461"/>
            <ac:picMk id="22" creationId="{5F6881EE-310A-5663-9929-D70BADC13D2F}"/>
          </ac:picMkLst>
        </pc:picChg>
        <pc:picChg chg="mod">
          <ac:chgData name="Jha, Aryan Ritwajeet" userId="2aad577e-539b-449b-83a6-8d411f484b4d" providerId="ADAL" clId="{5A91BA2C-E597-475E-87E7-560FCB31217C}" dt="2024-01-30T04:56:04.758" v="762" actId="14826"/>
          <ac:picMkLst>
            <pc:docMk/>
            <pc:sldMk cId="3549194151" sldId="461"/>
            <ac:picMk id="24" creationId="{FCDA6D16-DD8F-8612-3504-BBE827C7698F}"/>
          </ac:picMkLst>
        </pc:picChg>
        <pc:picChg chg="mod">
          <ac:chgData name="Jha, Aryan Ritwajeet" userId="2aad577e-539b-449b-83a6-8d411f484b4d" providerId="ADAL" clId="{5A91BA2C-E597-475E-87E7-560FCB31217C}" dt="2024-01-30T04:56:14.158" v="763" actId="14826"/>
          <ac:picMkLst>
            <pc:docMk/>
            <pc:sldMk cId="3549194151" sldId="461"/>
            <ac:picMk id="26" creationId="{7E2BCA9D-B615-3020-C567-C84A5F74C502}"/>
          </ac:picMkLst>
        </pc:picChg>
      </pc:sldChg>
      <pc:sldChg chg="modSp mod">
        <pc:chgData name="Jha, Aryan Ritwajeet" userId="2aad577e-539b-449b-83a6-8d411f484b4d" providerId="ADAL" clId="{5A91BA2C-E597-475E-87E7-560FCB31217C}" dt="2024-01-30T05:00:14.537" v="863" actId="14826"/>
        <pc:sldMkLst>
          <pc:docMk/>
          <pc:sldMk cId="3201782124" sldId="462"/>
        </pc:sldMkLst>
        <pc:spChg chg="mod">
          <ac:chgData name="Jha, Aryan Ritwajeet" userId="2aad577e-539b-449b-83a6-8d411f484b4d" providerId="ADAL" clId="{5A91BA2C-E597-475E-87E7-560FCB31217C}" dt="2024-01-30T04:58:29.438" v="858" actId="20577"/>
          <ac:spMkLst>
            <pc:docMk/>
            <pc:sldMk cId="3201782124" sldId="462"/>
            <ac:spMk id="27" creationId="{A9C38D7F-48A5-AC1B-C2FA-7DA21CC89CAC}"/>
          </ac:spMkLst>
        </pc:spChg>
        <pc:picChg chg="mod">
          <ac:chgData name="Jha, Aryan Ritwajeet" userId="2aad577e-539b-449b-83a6-8d411f484b4d" providerId="ADAL" clId="{5A91BA2C-E597-475E-87E7-560FCB31217C}" dt="2024-01-30T04:59:42.597" v="859" actId="14826"/>
          <ac:picMkLst>
            <pc:docMk/>
            <pc:sldMk cId="3201782124" sldId="462"/>
            <ac:picMk id="18" creationId="{C58A12C2-E977-974F-B99D-41E814EC3D82}"/>
          </ac:picMkLst>
        </pc:picChg>
        <pc:picChg chg="mod">
          <ac:chgData name="Jha, Aryan Ritwajeet" userId="2aad577e-539b-449b-83a6-8d411f484b4d" providerId="ADAL" clId="{5A91BA2C-E597-475E-87E7-560FCB31217C}" dt="2024-01-30T05:00:14.537" v="863" actId="14826"/>
          <ac:picMkLst>
            <pc:docMk/>
            <pc:sldMk cId="3201782124" sldId="462"/>
            <ac:picMk id="20" creationId="{AB855D27-64B3-3E0D-E0EB-DDB5C75DB12E}"/>
          </ac:picMkLst>
        </pc:picChg>
        <pc:picChg chg="mod">
          <ac:chgData name="Jha, Aryan Ritwajeet" userId="2aad577e-539b-449b-83a6-8d411f484b4d" providerId="ADAL" clId="{5A91BA2C-E597-475E-87E7-560FCB31217C}" dt="2024-01-30T05:00:07.637" v="862" actId="14826"/>
          <ac:picMkLst>
            <pc:docMk/>
            <pc:sldMk cId="3201782124" sldId="462"/>
            <ac:picMk id="22" creationId="{5F6881EE-310A-5663-9929-D70BADC13D2F}"/>
          </ac:picMkLst>
        </pc:picChg>
        <pc:picChg chg="mod">
          <ac:chgData name="Jha, Aryan Ritwajeet" userId="2aad577e-539b-449b-83a6-8d411f484b4d" providerId="ADAL" clId="{5A91BA2C-E597-475E-87E7-560FCB31217C}" dt="2024-01-30T05:00:01.018" v="861" actId="14826"/>
          <ac:picMkLst>
            <pc:docMk/>
            <pc:sldMk cId="3201782124" sldId="462"/>
            <ac:picMk id="24" creationId="{FCDA6D16-DD8F-8612-3504-BBE827C7698F}"/>
          </ac:picMkLst>
        </pc:picChg>
        <pc:picChg chg="mod">
          <ac:chgData name="Jha, Aryan Ritwajeet" userId="2aad577e-539b-449b-83a6-8d411f484b4d" providerId="ADAL" clId="{5A91BA2C-E597-475E-87E7-560FCB31217C}" dt="2024-01-30T04:59:52.298" v="860" actId="14826"/>
          <ac:picMkLst>
            <pc:docMk/>
            <pc:sldMk cId="3201782124" sldId="462"/>
            <ac:picMk id="26" creationId="{7E2BCA9D-B615-3020-C567-C84A5F74C502}"/>
          </ac:picMkLst>
        </pc:picChg>
      </pc:sldChg>
      <pc:sldChg chg="addSp delSp modSp new mod setBg">
        <pc:chgData name="Jha, Aryan Ritwajeet" userId="2aad577e-539b-449b-83a6-8d411f484b4d" providerId="ADAL" clId="{5A91BA2C-E597-475E-87E7-560FCB31217C}" dt="2024-02-01T03:55:25.320" v="1047" actId="26606"/>
        <pc:sldMkLst>
          <pc:docMk/>
          <pc:sldMk cId="2071585701" sldId="463"/>
        </pc:sldMkLst>
        <pc:spChg chg="mod ord">
          <ac:chgData name="Jha, Aryan Ritwajeet" userId="2aad577e-539b-449b-83a6-8d411f484b4d" providerId="ADAL" clId="{5A91BA2C-E597-475E-87E7-560FCB31217C}" dt="2024-02-01T03:55:25.320" v="1047" actId="26606"/>
          <ac:spMkLst>
            <pc:docMk/>
            <pc:sldMk cId="2071585701" sldId="463"/>
            <ac:spMk id="2" creationId="{34D3A114-1E22-4D64-9B5D-DF2E6ACAF84D}"/>
          </ac:spMkLst>
        </pc:spChg>
        <pc:spChg chg="del">
          <ac:chgData name="Jha, Aryan Ritwajeet" userId="2aad577e-539b-449b-83a6-8d411f484b4d" providerId="ADAL" clId="{5A91BA2C-E597-475E-87E7-560FCB31217C}" dt="2024-02-01T03:51:54.160" v="865" actId="478"/>
          <ac:spMkLst>
            <pc:docMk/>
            <pc:sldMk cId="2071585701" sldId="463"/>
            <ac:spMk id="3" creationId="{B22F3667-572F-700A-277B-285507A53F17}"/>
          </ac:spMkLst>
        </pc:spChg>
        <pc:spChg chg="add del">
          <ac:chgData name="Jha, Aryan Ritwajeet" userId="2aad577e-539b-449b-83a6-8d411f484b4d" providerId="ADAL" clId="{5A91BA2C-E597-475E-87E7-560FCB31217C}" dt="2024-02-01T03:55:23.360" v="1045" actId="26606"/>
          <ac:spMkLst>
            <pc:docMk/>
            <pc:sldMk cId="2071585701" sldId="463"/>
            <ac:spMk id="15" creationId="{19D32F93-50AC-4C46-A5DB-291C60DDB7BD}"/>
          </ac:spMkLst>
        </pc:spChg>
        <pc:spChg chg="add del">
          <ac:chgData name="Jha, Aryan Ritwajeet" userId="2aad577e-539b-449b-83a6-8d411f484b4d" providerId="ADAL" clId="{5A91BA2C-E597-475E-87E7-560FCB31217C}" dt="2024-02-01T03:55:23.360" v="1045" actId="26606"/>
          <ac:spMkLst>
            <pc:docMk/>
            <pc:sldMk cId="2071585701" sldId="463"/>
            <ac:spMk id="16" creationId="{827DC2C4-B485-428A-BF4A-472D2967F47F}"/>
          </ac:spMkLst>
        </pc:spChg>
        <pc:spChg chg="add del">
          <ac:chgData name="Jha, Aryan Ritwajeet" userId="2aad577e-539b-449b-83a6-8d411f484b4d" providerId="ADAL" clId="{5A91BA2C-E597-475E-87E7-560FCB31217C}" dt="2024-02-01T03:55:23.360" v="1045" actId="26606"/>
          <ac:spMkLst>
            <pc:docMk/>
            <pc:sldMk cId="2071585701" sldId="463"/>
            <ac:spMk id="17" creationId="{EE04B5EB-F158-4507-90DD-BD23620C7CC9}"/>
          </ac:spMkLst>
        </pc:spChg>
        <pc:spChg chg="add del">
          <ac:chgData name="Jha, Aryan Ritwajeet" userId="2aad577e-539b-449b-83a6-8d411f484b4d" providerId="ADAL" clId="{5A91BA2C-E597-475E-87E7-560FCB31217C}" dt="2024-02-01T03:55:05.066" v="1033" actId="26606"/>
          <ac:spMkLst>
            <pc:docMk/>
            <pc:sldMk cId="2071585701" sldId="463"/>
            <ac:spMk id="18" creationId="{FB5B0058-AF13-4859-B429-4EDDE2A26F7F}"/>
          </ac:spMkLst>
        </pc:spChg>
        <pc:spChg chg="add del">
          <ac:chgData name="Jha, Aryan Ritwajeet" userId="2aad577e-539b-449b-83a6-8d411f484b4d" providerId="ADAL" clId="{5A91BA2C-E597-475E-87E7-560FCB31217C}" dt="2024-02-01T03:55:25.320" v="1047" actId="26606"/>
          <ac:spMkLst>
            <pc:docMk/>
            <pc:sldMk cId="2071585701" sldId="463"/>
            <ac:spMk id="19" creationId="{A93898FF-D987-4B0E-BFB4-85F5EB356D4D}"/>
          </ac:spMkLst>
        </pc:spChg>
        <pc:spChg chg="add del">
          <ac:chgData name="Jha, Aryan Ritwajeet" userId="2aad577e-539b-449b-83a6-8d411f484b4d" providerId="ADAL" clId="{5A91BA2C-E597-475E-87E7-560FCB31217C}" dt="2024-02-01T03:55:25.320" v="1047" actId="26606"/>
          <ac:spMkLst>
            <pc:docMk/>
            <pc:sldMk cId="2071585701" sldId="463"/>
            <ac:spMk id="21" creationId="{C31A4873-64D0-418B-BA9D-D99C52A5FB8A}"/>
          </ac:spMkLst>
        </pc:spChg>
        <pc:spChg chg="add del">
          <ac:chgData name="Jha, Aryan Ritwajeet" userId="2aad577e-539b-449b-83a6-8d411f484b4d" providerId="ADAL" clId="{5A91BA2C-E597-475E-87E7-560FCB31217C}" dt="2024-02-01T03:55:05.703" v="1035" actId="26606"/>
          <ac:spMkLst>
            <pc:docMk/>
            <pc:sldMk cId="2071585701" sldId="463"/>
            <ac:spMk id="24" creationId="{18F923FF-DD0C-4FD3-A1B4-68DFA511C82D}"/>
          </ac:spMkLst>
        </pc:spChg>
        <pc:spChg chg="add del">
          <ac:chgData name="Jha, Aryan Ritwajeet" userId="2aad577e-539b-449b-83a6-8d411f484b4d" providerId="ADAL" clId="{5A91BA2C-E597-475E-87E7-560FCB31217C}" dt="2024-02-01T03:55:05.703" v="1035" actId="26606"/>
          <ac:spMkLst>
            <pc:docMk/>
            <pc:sldMk cId="2071585701" sldId="463"/>
            <ac:spMk id="25" creationId="{114A821F-8663-46BA-8CC0-D4C44F639F3A}"/>
          </ac:spMkLst>
        </pc:spChg>
        <pc:spChg chg="add del">
          <ac:chgData name="Jha, Aryan Ritwajeet" userId="2aad577e-539b-449b-83a6-8d411f484b4d" providerId="ADAL" clId="{5A91BA2C-E597-475E-87E7-560FCB31217C}" dt="2024-02-01T03:55:05.703" v="1035" actId="26606"/>
          <ac:spMkLst>
            <pc:docMk/>
            <pc:sldMk cId="2071585701" sldId="463"/>
            <ac:spMk id="26" creationId="{67EF550F-47CE-4FB2-9DAC-12AD835C833D}"/>
          </ac:spMkLst>
        </pc:spChg>
        <pc:spChg chg="add del">
          <ac:chgData name="Jha, Aryan Ritwajeet" userId="2aad577e-539b-449b-83a6-8d411f484b4d" providerId="ADAL" clId="{5A91BA2C-E597-475E-87E7-560FCB31217C}" dt="2024-02-01T03:55:25.320" v="1047" actId="26606"/>
          <ac:spMkLst>
            <pc:docMk/>
            <pc:sldMk cId="2071585701" sldId="463"/>
            <ac:spMk id="27" creationId="{A737E5B8-8F31-4942-B159-B213C4D6D830}"/>
          </ac:spMkLst>
        </pc:spChg>
        <pc:spChg chg="add del">
          <ac:chgData name="Jha, Aryan Ritwajeet" userId="2aad577e-539b-449b-83a6-8d411f484b4d" providerId="ADAL" clId="{5A91BA2C-E597-475E-87E7-560FCB31217C}" dt="2024-02-01T03:55:06.394" v="1037" actId="26606"/>
          <ac:spMkLst>
            <pc:docMk/>
            <pc:sldMk cId="2071585701" sldId="463"/>
            <ac:spMk id="28" creationId="{0855A890-B60B-4670-9DC2-69DC05015AB3}"/>
          </ac:spMkLst>
        </pc:spChg>
        <pc:spChg chg="add del">
          <ac:chgData name="Jha, Aryan Ritwajeet" userId="2aad577e-539b-449b-83a6-8d411f484b4d" providerId="ADAL" clId="{5A91BA2C-E597-475E-87E7-560FCB31217C}" dt="2024-02-01T03:55:06.394" v="1037" actId="26606"/>
          <ac:spMkLst>
            <pc:docMk/>
            <pc:sldMk cId="2071585701" sldId="463"/>
            <ac:spMk id="29" creationId="{90F533E9-6690-41A8-A372-4C6C622D028D}"/>
          </ac:spMkLst>
        </pc:spChg>
        <pc:spChg chg="add del">
          <ac:chgData name="Jha, Aryan Ritwajeet" userId="2aad577e-539b-449b-83a6-8d411f484b4d" providerId="ADAL" clId="{5A91BA2C-E597-475E-87E7-560FCB31217C}" dt="2024-02-01T03:55:06.394" v="1037" actId="26606"/>
          <ac:spMkLst>
            <pc:docMk/>
            <pc:sldMk cId="2071585701" sldId="463"/>
            <ac:spMk id="30" creationId="{99413ED5-9ED4-4772-BCE4-2BCAE6B12E35}"/>
          </ac:spMkLst>
        </pc:spChg>
        <pc:spChg chg="add del">
          <ac:chgData name="Jha, Aryan Ritwajeet" userId="2aad577e-539b-449b-83a6-8d411f484b4d" providerId="ADAL" clId="{5A91BA2C-E597-475E-87E7-560FCB31217C}" dt="2024-02-01T03:55:06.394" v="1037" actId="26606"/>
          <ac:spMkLst>
            <pc:docMk/>
            <pc:sldMk cId="2071585701" sldId="463"/>
            <ac:spMk id="31" creationId="{04357C93-F0CB-4A1C-8F77-4E9063789819}"/>
          </ac:spMkLst>
        </pc:spChg>
        <pc:spChg chg="add del">
          <ac:chgData name="Jha, Aryan Ritwajeet" userId="2aad577e-539b-449b-83a6-8d411f484b4d" providerId="ADAL" clId="{5A91BA2C-E597-475E-87E7-560FCB31217C}" dt="2024-02-01T03:55:25.320" v="1047" actId="26606"/>
          <ac:spMkLst>
            <pc:docMk/>
            <pc:sldMk cId="2071585701" sldId="463"/>
            <ac:spMk id="32" creationId="{42A4FC2C-047E-45A5-965D-8E1E3BF09BC6}"/>
          </ac:spMkLst>
        </pc:spChg>
        <pc:spChg chg="add del">
          <ac:chgData name="Jha, Aryan Ritwajeet" userId="2aad577e-539b-449b-83a6-8d411f484b4d" providerId="ADAL" clId="{5A91BA2C-E597-475E-87E7-560FCB31217C}" dt="2024-02-01T03:55:07.420" v="1039" actId="26606"/>
          <ac:spMkLst>
            <pc:docMk/>
            <pc:sldMk cId="2071585701" sldId="463"/>
            <ac:spMk id="33" creationId="{6570CC06-DB21-401C-BCF8-AAC5FF550D29}"/>
          </ac:spMkLst>
        </pc:spChg>
        <pc:spChg chg="add del">
          <ac:chgData name="Jha, Aryan Ritwajeet" userId="2aad577e-539b-449b-83a6-8d411f484b4d" providerId="ADAL" clId="{5A91BA2C-E597-475E-87E7-560FCB31217C}" dt="2024-02-01T03:55:07.420" v="1039" actId="26606"/>
          <ac:spMkLst>
            <pc:docMk/>
            <pc:sldMk cId="2071585701" sldId="463"/>
            <ac:spMk id="34" creationId="{15B998FC-4B98-4A07-B159-9E629180AF40}"/>
          </ac:spMkLst>
        </pc:spChg>
        <pc:spChg chg="add del">
          <ac:chgData name="Jha, Aryan Ritwajeet" userId="2aad577e-539b-449b-83a6-8d411f484b4d" providerId="ADAL" clId="{5A91BA2C-E597-475E-87E7-560FCB31217C}" dt="2024-02-01T03:55:25.320" v="1047" actId="26606"/>
          <ac:spMkLst>
            <pc:docMk/>
            <pc:sldMk cId="2071585701" sldId="463"/>
            <ac:spMk id="35" creationId="{D12128B6-ED88-4712-866F-66C86EE34618}"/>
          </ac:spMkLst>
        </pc:spChg>
        <pc:spChg chg="add del">
          <ac:chgData name="Jha, Aryan Ritwajeet" userId="2aad577e-539b-449b-83a6-8d411f484b4d" providerId="ADAL" clId="{5A91BA2C-E597-475E-87E7-560FCB31217C}" dt="2024-02-01T03:55:09.872" v="1043" actId="26606"/>
          <ac:spMkLst>
            <pc:docMk/>
            <pc:sldMk cId="2071585701" sldId="463"/>
            <ac:spMk id="39" creationId="{D898B8EB-E53C-4E72-9817-B4BFCAD73600}"/>
          </ac:spMkLst>
        </pc:spChg>
        <pc:spChg chg="add del">
          <ac:chgData name="Jha, Aryan Ritwajeet" userId="2aad577e-539b-449b-83a6-8d411f484b4d" providerId="ADAL" clId="{5A91BA2C-E597-475E-87E7-560FCB31217C}" dt="2024-02-01T03:55:09.872" v="1043" actId="26606"/>
          <ac:spMkLst>
            <pc:docMk/>
            <pc:sldMk cId="2071585701" sldId="463"/>
            <ac:spMk id="40" creationId="{4E130362-2F35-4AB7-9EA5-DBC0F771A58D}"/>
          </ac:spMkLst>
        </pc:spChg>
        <pc:spChg chg="add del">
          <ac:chgData name="Jha, Aryan Ritwajeet" userId="2aad577e-539b-449b-83a6-8d411f484b4d" providerId="ADAL" clId="{5A91BA2C-E597-475E-87E7-560FCB31217C}" dt="2024-02-01T03:55:09.872" v="1043" actId="26606"/>
          <ac:spMkLst>
            <pc:docMk/>
            <pc:sldMk cId="2071585701" sldId="463"/>
            <ac:spMk id="41" creationId="{56BE988C-7A5B-41EC-A46C-AEA93D8D32FD}"/>
          </ac:spMkLst>
        </pc:spChg>
        <pc:spChg chg="add del">
          <ac:chgData name="Jha, Aryan Ritwajeet" userId="2aad577e-539b-449b-83a6-8d411f484b4d" providerId="ADAL" clId="{5A91BA2C-E597-475E-87E7-560FCB31217C}" dt="2024-02-01T03:55:09.872" v="1043" actId="26606"/>
          <ac:spMkLst>
            <pc:docMk/>
            <pc:sldMk cId="2071585701" sldId="463"/>
            <ac:spMk id="42" creationId="{E3CB1EC0-40A9-4D5E-B7E2-6E3423CE28B2}"/>
          </ac:spMkLst>
        </pc:spChg>
        <pc:spChg chg="add del">
          <ac:chgData name="Jha, Aryan Ritwajeet" userId="2aad577e-539b-449b-83a6-8d411f484b4d" providerId="ADAL" clId="{5A91BA2C-E597-475E-87E7-560FCB31217C}" dt="2024-02-01T03:55:09.872" v="1043" actId="26606"/>
          <ac:spMkLst>
            <pc:docMk/>
            <pc:sldMk cId="2071585701" sldId="463"/>
            <ac:spMk id="43" creationId="{DCBE52EF-2889-423F-947C-0E44A760D696}"/>
          </ac:spMkLst>
        </pc:spChg>
        <pc:grpChg chg="add del">
          <ac:chgData name="Jha, Aryan Ritwajeet" userId="2aad577e-539b-449b-83a6-8d411f484b4d" providerId="ADAL" clId="{5A91BA2C-E597-475E-87E7-560FCB31217C}" dt="2024-02-01T03:55:08.040" v="1041" actId="26606"/>
          <ac:grpSpMkLst>
            <pc:docMk/>
            <pc:sldMk cId="2071585701" sldId="463"/>
            <ac:grpSpMk id="36" creationId="{A3440FE8-59C1-781D-CE2A-89F1941848D3}"/>
          </ac:grpSpMkLst>
        </pc:grpChg>
        <pc:picChg chg="add del mod">
          <ac:chgData name="Jha, Aryan Ritwajeet" userId="2aad577e-539b-449b-83a6-8d411f484b4d" providerId="ADAL" clId="{5A91BA2C-E597-475E-87E7-560FCB31217C}" dt="2024-02-01T03:54:39.400" v="1024" actId="478"/>
          <ac:picMkLst>
            <pc:docMk/>
            <pc:sldMk cId="2071585701" sldId="463"/>
            <ac:picMk id="5" creationId="{A8F93226-3AB3-D2A5-E79B-3629F55A2036}"/>
          </ac:picMkLst>
        </pc:picChg>
        <pc:picChg chg="add mod ord">
          <ac:chgData name="Jha, Aryan Ritwajeet" userId="2aad577e-539b-449b-83a6-8d411f484b4d" providerId="ADAL" clId="{5A91BA2C-E597-475E-87E7-560FCB31217C}" dt="2024-02-01T03:55:25.320" v="1047" actId="26606"/>
          <ac:picMkLst>
            <pc:docMk/>
            <pc:sldMk cId="2071585701" sldId="463"/>
            <ac:picMk id="7" creationId="{D0BAFA11-E076-987F-7316-E6435C14F91D}"/>
          </ac:picMkLst>
        </pc:picChg>
        <pc:picChg chg="add mod ord">
          <ac:chgData name="Jha, Aryan Ritwajeet" userId="2aad577e-539b-449b-83a6-8d411f484b4d" providerId="ADAL" clId="{5A91BA2C-E597-475E-87E7-560FCB31217C}" dt="2024-02-01T03:55:25.320" v="1047" actId="26606"/>
          <ac:picMkLst>
            <pc:docMk/>
            <pc:sldMk cId="2071585701" sldId="463"/>
            <ac:picMk id="9" creationId="{6B68A0F6-DC47-5AF7-0CF8-45A1A8961667}"/>
          </ac:picMkLst>
        </pc:picChg>
        <pc:picChg chg="add mod ord">
          <ac:chgData name="Jha, Aryan Ritwajeet" userId="2aad577e-539b-449b-83a6-8d411f484b4d" providerId="ADAL" clId="{5A91BA2C-E597-475E-87E7-560FCB31217C}" dt="2024-02-01T03:55:25.320" v="1047" actId="26606"/>
          <ac:picMkLst>
            <pc:docMk/>
            <pc:sldMk cId="2071585701" sldId="463"/>
            <ac:picMk id="11" creationId="{70491298-0238-39AF-F4CA-D1D60B9FEA0B}"/>
          </ac:picMkLst>
        </pc:picChg>
        <pc:picChg chg="add mod ord">
          <ac:chgData name="Jha, Aryan Ritwajeet" userId="2aad577e-539b-449b-83a6-8d411f484b4d" providerId="ADAL" clId="{5A91BA2C-E597-475E-87E7-560FCB31217C}" dt="2024-02-01T03:55:25.320" v="1047" actId="26606"/>
          <ac:picMkLst>
            <pc:docMk/>
            <pc:sldMk cId="2071585701" sldId="463"/>
            <ac:picMk id="13" creationId="{3411EAF6-5596-14FA-8218-A4665D49D630}"/>
          </ac:picMkLst>
        </pc:picChg>
        <pc:picChg chg="add del">
          <ac:chgData name="Jha, Aryan Ritwajeet" userId="2aad577e-539b-449b-83a6-8d411f484b4d" providerId="ADAL" clId="{5A91BA2C-E597-475E-87E7-560FCB31217C}" dt="2024-02-01T03:55:25.320" v="1047" actId="26606"/>
          <ac:picMkLst>
            <pc:docMk/>
            <pc:sldMk cId="2071585701" sldId="463"/>
            <ac:picMk id="23" creationId="{5516C1EB-8D62-4BF0-92B5-02E6AE43B1F3}"/>
          </ac:picMkLst>
        </pc:picChg>
        <pc:cxnChg chg="add del">
          <ac:chgData name="Jha, Aryan Ritwajeet" userId="2aad577e-539b-449b-83a6-8d411f484b4d" providerId="ADAL" clId="{5A91BA2C-E597-475E-87E7-560FCB31217C}" dt="2024-02-01T03:55:05.066" v="1033" actId="26606"/>
          <ac:cxnSpMkLst>
            <pc:docMk/>
            <pc:sldMk cId="2071585701" sldId="463"/>
            <ac:cxnSpMk id="20" creationId="{07A9243D-8FC3-4B36-874B-55906B03F484}"/>
          </ac:cxnSpMkLst>
        </pc:cxnChg>
        <pc:cxnChg chg="add del">
          <ac:chgData name="Jha, Aryan Ritwajeet" userId="2aad577e-539b-449b-83a6-8d411f484b4d" providerId="ADAL" clId="{5A91BA2C-E597-475E-87E7-560FCB31217C}" dt="2024-02-01T03:55:05.066" v="1033" actId="26606"/>
          <ac:cxnSpMkLst>
            <pc:docMk/>
            <pc:sldMk cId="2071585701" sldId="463"/>
            <ac:cxnSpMk id="22" creationId="{86A3C11F-06C7-4C4D-A907-4F4DAA902FA4}"/>
          </ac:cxnSpMkLst>
        </pc:cxnChg>
      </pc:sldChg>
      <pc:sldChg chg="addSp delSp modSp add mod ord setBg">
        <pc:chgData name="Jha, Aryan Ritwajeet" userId="2aad577e-539b-449b-83a6-8d411f484b4d" providerId="ADAL" clId="{5A91BA2C-E597-475E-87E7-560FCB31217C}" dt="2024-02-08T02:47:07.610" v="1418" actId="1076"/>
        <pc:sldMkLst>
          <pc:docMk/>
          <pc:sldMk cId="1884946383" sldId="464"/>
        </pc:sldMkLst>
        <pc:spChg chg="mod">
          <ac:chgData name="Jha, Aryan Ritwajeet" userId="2aad577e-539b-449b-83a6-8d411f484b4d" providerId="ADAL" clId="{5A91BA2C-E597-475E-87E7-560FCB31217C}" dt="2024-02-08T02:46:50.889" v="1417" actId="404"/>
          <ac:spMkLst>
            <pc:docMk/>
            <pc:sldMk cId="1884946383" sldId="464"/>
            <ac:spMk id="2" creationId="{1BCB757C-2B4B-1110-3E1F-0D23CF88C7BA}"/>
          </ac:spMkLst>
        </pc:spChg>
        <pc:spChg chg="add">
          <ac:chgData name="Jha, Aryan Ritwajeet" userId="2aad577e-539b-449b-83a6-8d411f484b4d" providerId="ADAL" clId="{5A91BA2C-E597-475E-87E7-560FCB31217C}" dt="2024-02-08T02:43:41.699" v="1248" actId="26606"/>
          <ac:spMkLst>
            <pc:docMk/>
            <pc:sldMk cId="1884946383" sldId="464"/>
            <ac:spMk id="15" creationId="{7C98A213-5994-475E-B327-DC6EC27FBA8B}"/>
          </ac:spMkLst>
        </pc:spChg>
        <pc:spChg chg="add">
          <ac:chgData name="Jha, Aryan Ritwajeet" userId="2aad577e-539b-449b-83a6-8d411f484b4d" providerId="ADAL" clId="{5A91BA2C-E597-475E-87E7-560FCB31217C}" dt="2024-02-08T02:43:41.699" v="1248" actId="26606"/>
          <ac:spMkLst>
            <pc:docMk/>
            <pc:sldMk cId="1884946383" sldId="464"/>
            <ac:spMk id="17" creationId="{4B030A0D-0DAD-4A99-89BB-419527D6A64B}"/>
          </ac:spMkLst>
        </pc:spChg>
        <pc:picChg chg="add mod">
          <ac:chgData name="Jha, Aryan Ritwajeet" userId="2aad577e-539b-449b-83a6-8d411f484b4d" providerId="ADAL" clId="{5A91BA2C-E597-475E-87E7-560FCB31217C}" dt="2024-02-08T02:47:07.610" v="1418" actId="1076"/>
          <ac:picMkLst>
            <pc:docMk/>
            <pc:sldMk cId="1884946383" sldId="464"/>
            <ac:picMk id="4" creationId="{1AD47238-0370-5FE7-4DFC-59F793DA599B}"/>
          </ac:picMkLst>
        </pc:picChg>
        <pc:picChg chg="add mod">
          <ac:chgData name="Jha, Aryan Ritwajeet" userId="2aad577e-539b-449b-83a6-8d411f484b4d" providerId="ADAL" clId="{5A91BA2C-E597-475E-87E7-560FCB31217C}" dt="2024-02-08T02:43:41.699" v="1248" actId="26606"/>
          <ac:picMkLst>
            <pc:docMk/>
            <pc:sldMk cId="1884946383" sldId="464"/>
            <ac:picMk id="6" creationId="{DE8E1F1D-6C67-2307-40D1-88083CE82FFF}"/>
          </ac:picMkLst>
        </pc:picChg>
        <pc:picChg chg="del">
          <ac:chgData name="Jha, Aryan Ritwajeet" userId="2aad577e-539b-449b-83a6-8d411f484b4d" providerId="ADAL" clId="{5A91BA2C-E597-475E-87E7-560FCB31217C}" dt="2024-02-08T02:41:33.981" v="1079" actId="478"/>
          <ac:picMkLst>
            <pc:docMk/>
            <pc:sldMk cId="1884946383" sldId="464"/>
            <ac:picMk id="7" creationId="{D01FFDD3-90B2-6CF7-68BB-36ABF443F067}"/>
          </ac:picMkLst>
        </pc:picChg>
        <pc:picChg chg="del">
          <ac:chgData name="Jha, Aryan Ritwajeet" userId="2aad577e-539b-449b-83a6-8d411f484b4d" providerId="ADAL" clId="{5A91BA2C-E597-475E-87E7-560FCB31217C}" dt="2024-02-08T02:41:34.862" v="1081" actId="478"/>
          <ac:picMkLst>
            <pc:docMk/>
            <pc:sldMk cId="1884946383" sldId="464"/>
            <ac:picMk id="9" creationId="{124619F2-0D6E-D6BE-A88D-49FC171C8001}"/>
          </ac:picMkLst>
        </pc:picChg>
        <pc:picChg chg="add mod ord">
          <ac:chgData name="Jha, Aryan Ritwajeet" userId="2aad577e-539b-449b-83a6-8d411f484b4d" providerId="ADAL" clId="{5A91BA2C-E597-475E-87E7-560FCB31217C}" dt="2024-02-08T02:44:04.619" v="1255" actId="1076"/>
          <ac:picMkLst>
            <pc:docMk/>
            <pc:sldMk cId="1884946383" sldId="464"/>
            <ac:picMk id="10" creationId="{B3B4B56A-470E-E973-466A-B2A15697F6DF}"/>
          </ac:picMkLst>
        </pc:picChg>
        <pc:picChg chg="del">
          <ac:chgData name="Jha, Aryan Ritwajeet" userId="2aad577e-539b-449b-83a6-8d411f484b4d" providerId="ADAL" clId="{5A91BA2C-E597-475E-87E7-560FCB31217C}" dt="2024-02-08T02:41:34.479" v="1080" actId="478"/>
          <ac:picMkLst>
            <pc:docMk/>
            <pc:sldMk cId="1884946383" sldId="464"/>
            <ac:picMk id="11" creationId="{C7D43788-7BD9-63FB-07D2-CE2D9C03B712}"/>
          </ac:picMkLst>
        </pc:picChg>
        <pc:picChg chg="del">
          <ac:chgData name="Jha, Aryan Ritwajeet" userId="2aad577e-539b-449b-83a6-8d411f484b4d" providerId="ADAL" clId="{5A91BA2C-E597-475E-87E7-560FCB31217C}" dt="2024-02-08T02:41:33.385" v="1078" actId="478"/>
          <ac:picMkLst>
            <pc:docMk/>
            <pc:sldMk cId="1884946383" sldId="464"/>
            <ac:picMk id="13" creationId="{A471485F-301E-6CFA-56D5-611CACF0E62A}"/>
          </ac:picMkLst>
        </pc:picChg>
      </pc:sldChg>
    </pc:docChg>
  </pc:docChgLst>
  <pc:docChgLst>
    <pc:chgData name="Jha, Aryan Ritwajeet" userId="2aad577e-539b-449b-83a6-8d411f484b4d" providerId="ADAL" clId="{D9BFCF19-62A5-4DD2-BE4B-C9A184BAFBC5}"/>
    <pc:docChg chg="undo custSel addSld delSld modSld sldOrd modSection">
      <pc:chgData name="Jha, Aryan Ritwajeet" userId="2aad577e-539b-449b-83a6-8d411f484b4d" providerId="ADAL" clId="{D9BFCF19-62A5-4DD2-BE4B-C9A184BAFBC5}" dt="2023-09-05T22:30:52.932" v="3909" actId="1076"/>
      <pc:docMkLst>
        <pc:docMk/>
      </pc:docMkLst>
      <pc:sldChg chg="addSp delSp modSp mod">
        <pc:chgData name="Jha, Aryan Ritwajeet" userId="2aad577e-539b-449b-83a6-8d411f484b4d" providerId="ADAL" clId="{D9BFCF19-62A5-4DD2-BE4B-C9A184BAFBC5}" dt="2023-07-24T06:45:21.339" v="4" actId="478"/>
        <pc:sldMkLst>
          <pc:docMk/>
          <pc:sldMk cId="4132842835" sldId="340"/>
        </pc:sldMkLst>
        <pc:picChg chg="add del mod">
          <ac:chgData name="Jha, Aryan Ritwajeet" userId="2aad577e-539b-449b-83a6-8d411f484b4d" providerId="ADAL" clId="{D9BFCF19-62A5-4DD2-BE4B-C9A184BAFBC5}" dt="2023-07-24T06:45:21.339" v="4" actId="478"/>
          <ac:picMkLst>
            <pc:docMk/>
            <pc:sldMk cId="4132842835" sldId="340"/>
            <ac:picMk id="14" creationId="{7F9A59C2-EA7F-4A15-5CA1-8290786D1811}"/>
          </ac:picMkLst>
        </pc:picChg>
      </pc:sldChg>
      <pc:sldChg chg="addSp modSp add mod">
        <pc:chgData name="Jha, Aryan Ritwajeet" userId="2aad577e-539b-449b-83a6-8d411f484b4d" providerId="ADAL" clId="{D9BFCF19-62A5-4DD2-BE4B-C9A184BAFBC5}" dt="2023-07-24T06:56:48.392" v="45" actId="1076"/>
        <pc:sldMkLst>
          <pc:docMk/>
          <pc:sldMk cId="2271536588" sldId="359"/>
        </pc:sldMkLst>
        <pc:spChg chg="add mod">
          <ac:chgData name="Jha, Aryan Ritwajeet" userId="2aad577e-539b-449b-83a6-8d411f484b4d" providerId="ADAL" clId="{D9BFCF19-62A5-4DD2-BE4B-C9A184BAFBC5}" dt="2023-07-24T06:47:46.715" v="43" actId="164"/>
          <ac:spMkLst>
            <pc:docMk/>
            <pc:sldMk cId="2271536588" sldId="359"/>
            <ac:spMk id="11" creationId="{C1696835-ADD1-4BB5-FAF6-4181AB71E7E3}"/>
          </ac:spMkLst>
        </pc:spChg>
        <pc:spChg chg="add mod">
          <ac:chgData name="Jha, Aryan Ritwajeet" userId="2aad577e-539b-449b-83a6-8d411f484b4d" providerId="ADAL" clId="{D9BFCF19-62A5-4DD2-BE4B-C9A184BAFBC5}" dt="2023-07-24T06:47:46.715" v="43" actId="164"/>
          <ac:spMkLst>
            <pc:docMk/>
            <pc:sldMk cId="2271536588" sldId="359"/>
            <ac:spMk id="16" creationId="{A05AA22C-8E14-4E6B-EBA7-2F1337D20D0D}"/>
          </ac:spMkLst>
        </pc:spChg>
        <pc:spChg chg="add mod">
          <ac:chgData name="Jha, Aryan Ritwajeet" userId="2aad577e-539b-449b-83a6-8d411f484b4d" providerId="ADAL" clId="{D9BFCF19-62A5-4DD2-BE4B-C9A184BAFBC5}" dt="2023-07-24T06:47:46.715" v="43" actId="164"/>
          <ac:spMkLst>
            <pc:docMk/>
            <pc:sldMk cId="2271536588" sldId="359"/>
            <ac:spMk id="17" creationId="{7F7C239F-CBA6-D5B0-7379-7F71BA7C0C75}"/>
          </ac:spMkLst>
        </pc:spChg>
        <pc:spChg chg="add mod">
          <ac:chgData name="Jha, Aryan Ritwajeet" userId="2aad577e-539b-449b-83a6-8d411f484b4d" providerId="ADAL" clId="{D9BFCF19-62A5-4DD2-BE4B-C9A184BAFBC5}" dt="2023-07-24T06:47:46.715" v="43" actId="164"/>
          <ac:spMkLst>
            <pc:docMk/>
            <pc:sldMk cId="2271536588" sldId="359"/>
            <ac:spMk id="18" creationId="{45E525BA-C346-BA78-C7A6-5B85CAF600C6}"/>
          </ac:spMkLst>
        </pc:spChg>
        <pc:spChg chg="add mod">
          <ac:chgData name="Jha, Aryan Ritwajeet" userId="2aad577e-539b-449b-83a6-8d411f484b4d" providerId="ADAL" clId="{D9BFCF19-62A5-4DD2-BE4B-C9A184BAFBC5}" dt="2023-07-24T06:47:46.715" v="43" actId="164"/>
          <ac:spMkLst>
            <pc:docMk/>
            <pc:sldMk cId="2271536588" sldId="359"/>
            <ac:spMk id="20" creationId="{71BB4537-7B10-CCDC-4425-30969E4E388E}"/>
          </ac:spMkLst>
        </pc:spChg>
        <pc:spChg chg="add mod">
          <ac:chgData name="Jha, Aryan Ritwajeet" userId="2aad577e-539b-449b-83a6-8d411f484b4d" providerId="ADAL" clId="{D9BFCF19-62A5-4DD2-BE4B-C9A184BAFBC5}" dt="2023-07-24T06:47:46.715" v="43" actId="164"/>
          <ac:spMkLst>
            <pc:docMk/>
            <pc:sldMk cId="2271536588" sldId="359"/>
            <ac:spMk id="21" creationId="{53393935-EF16-7CAE-5C1E-C60381CEA1C3}"/>
          </ac:spMkLst>
        </pc:spChg>
        <pc:grpChg chg="add mod">
          <ac:chgData name="Jha, Aryan Ritwajeet" userId="2aad577e-539b-449b-83a6-8d411f484b4d" providerId="ADAL" clId="{D9BFCF19-62A5-4DD2-BE4B-C9A184BAFBC5}" dt="2023-07-24T06:56:48.392" v="45" actId="1076"/>
          <ac:grpSpMkLst>
            <pc:docMk/>
            <pc:sldMk cId="2271536588" sldId="359"/>
            <ac:grpSpMk id="24" creationId="{FCB51A60-59BB-571A-29AD-723F1EB66B4F}"/>
          </ac:grpSpMkLst>
        </pc:grpChg>
        <pc:picChg chg="mod">
          <ac:chgData name="Jha, Aryan Ritwajeet" userId="2aad577e-539b-449b-83a6-8d411f484b4d" providerId="ADAL" clId="{D9BFCF19-62A5-4DD2-BE4B-C9A184BAFBC5}" dt="2023-07-24T06:47:46.715" v="43" actId="164"/>
          <ac:picMkLst>
            <pc:docMk/>
            <pc:sldMk cId="2271536588" sldId="359"/>
            <ac:picMk id="14" creationId="{7F9A59C2-EA7F-4A15-5CA1-8290786D1811}"/>
          </ac:picMkLst>
        </pc:picChg>
        <pc:picChg chg="add mod">
          <ac:chgData name="Jha, Aryan Ritwajeet" userId="2aad577e-539b-449b-83a6-8d411f484b4d" providerId="ADAL" clId="{D9BFCF19-62A5-4DD2-BE4B-C9A184BAFBC5}" dt="2023-07-24T06:47:38.998" v="42"/>
          <ac:picMkLst>
            <pc:docMk/>
            <pc:sldMk cId="2271536588" sldId="359"/>
            <ac:picMk id="22" creationId="{6F8C5672-869A-617F-D1BE-1340D006A927}"/>
          </ac:picMkLst>
        </pc:picChg>
      </pc:sldChg>
      <pc:sldChg chg="modSp mod">
        <pc:chgData name="Jha, Aryan Ritwajeet" userId="2aad577e-539b-449b-83a6-8d411f484b4d" providerId="ADAL" clId="{D9BFCF19-62A5-4DD2-BE4B-C9A184BAFBC5}" dt="2023-09-05T22:19:36.529" v="3690" actId="1076"/>
        <pc:sldMkLst>
          <pc:docMk/>
          <pc:sldMk cId="4058929575" sldId="363"/>
        </pc:sldMkLst>
        <pc:picChg chg="mod">
          <ac:chgData name="Jha, Aryan Ritwajeet" userId="2aad577e-539b-449b-83a6-8d411f484b4d" providerId="ADAL" clId="{D9BFCF19-62A5-4DD2-BE4B-C9A184BAFBC5}" dt="2023-09-05T22:19:36.529" v="3690" actId="1076"/>
          <ac:picMkLst>
            <pc:docMk/>
            <pc:sldMk cId="4058929575" sldId="363"/>
            <ac:picMk id="4" creationId="{CDC4F6F3-4C39-173E-F12D-19ACFC900122}"/>
          </ac:picMkLst>
        </pc:picChg>
      </pc:sldChg>
      <pc:sldChg chg="modSp mod">
        <pc:chgData name="Jha, Aryan Ritwajeet" userId="2aad577e-539b-449b-83a6-8d411f484b4d" providerId="ADAL" clId="{D9BFCF19-62A5-4DD2-BE4B-C9A184BAFBC5}" dt="2023-09-05T22:24:01.590" v="3732" actId="1076"/>
        <pc:sldMkLst>
          <pc:docMk/>
          <pc:sldMk cId="1418086586" sldId="365"/>
        </pc:sldMkLst>
        <pc:picChg chg="mod">
          <ac:chgData name="Jha, Aryan Ritwajeet" userId="2aad577e-539b-449b-83a6-8d411f484b4d" providerId="ADAL" clId="{D9BFCF19-62A5-4DD2-BE4B-C9A184BAFBC5}" dt="2023-09-05T22:24:01.590" v="3732" actId="1076"/>
          <ac:picMkLst>
            <pc:docMk/>
            <pc:sldMk cId="1418086586" sldId="365"/>
            <ac:picMk id="8" creationId="{88624034-0068-8345-A82B-7C262D627F6C}"/>
          </ac:picMkLst>
        </pc:picChg>
      </pc:sldChg>
      <pc:sldChg chg="modSp mod">
        <pc:chgData name="Jha, Aryan Ritwajeet" userId="2aad577e-539b-449b-83a6-8d411f484b4d" providerId="ADAL" clId="{D9BFCF19-62A5-4DD2-BE4B-C9A184BAFBC5}" dt="2023-09-05T22:24:53.179" v="3738" actId="1076"/>
        <pc:sldMkLst>
          <pc:docMk/>
          <pc:sldMk cId="39870651" sldId="366"/>
        </pc:sldMkLst>
        <pc:picChg chg="mod">
          <ac:chgData name="Jha, Aryan Ritwajeet" userId="2aad577e-539b-449b-83a6-8d411f484b4d" providerId="ADAL" clId="{D9BFCF19-62A5-4DD2-BE4B-C9A184BAFBC5}" dt="2023-09-05T22:24:53.179" v="3738" actId="1076"/>
          <ac:picMkLst>
            <pc:docMk/>
            <pc:sldMk cId="39870651" sldId="366"/>
            <ac:picMk id="8" creationId="{8308D9BD-B5B0-CA5B-557C-A7C64163AC0C}"/>
          </ac:picMkLst>
        </pc:picChg>
      </pc:sldChg>
      <pc:sldChg chg="addSp delSp modSp mod">
        <pc:chgData name="Jha, Aryan Ritwajeet" userId="2aad577e-539b-449b-83a6-8d411f484b4d" providerId="ADAL" clId="{D9BFCF19-62A5-4DD2-BE4B-C9A184BAFBC5}" dt="2023-08-09T05:54:33.186" v="3443" actId="164"/>
        <pc:sldMkLst>
          <pc:docMk/>
          <pc:sldMk cId="3936922489" sldId="369"/>
        </pc:sldMkLst>
        <pc:spChg chg="add mod">
          <ac:chgData name="Jha, Aryan Ritwajeet" userId="2aad577e-539b-449b-83a6-8d411f484b4d" providerId="ADAL" clId="{D9BFCF19-62A5-4DD2-BE4B-C9A184BAFBC5}" dt="2023-08-09T05:50:44.718" v="3136" actId="20577"/>
          <ac:spMkLst>
            <pc:docMk/>
            <pc:sldMk cId="3936922489" sldId="369"/>
            <ac:spMk id="9" creationId="{68E0C94F-8674-EE6C-EDEE-49A0FAD63061}"/>
          </ac:spMkLst>
        </pc:spChg>
        <pc:spChg chg="add mod">
          <ac:chgData name="Jha, Aryan Ritwajeet" userId="2aad577e-539b-449b-83a6-8d411f484b4d" providerId="ADAL" clId="{D9BFCF19-62A5-4DD2-BE4B-C9A184BAFBC5}" dt="2023-08-09T05:54:24.635" v="3441" actId="164"/>
          <ac:spMkLst>
            <pc:docMk/>
            <pc:sldMk cId="3936922489" sldId="369"/>
            <ac:spMk id="12" creationId="{689B0CCD-7E5D-D572-0E75-912082204CB0}"/>
          </ac:spMkLst>
        </pc:spChg>
        <pc:spChg chg="add mod">
          <ac:chgData name="Jha, Aryan Ritwajeet" userId="2aad577e-539b-449b-83a6-8d411f484b4d" providerId="ADAL" clId="{D9BFCF19-62A5-4DD2-BE4B-C9A184BAFBC5}" dt="2023-08-09T05:54:29.831" v="3442" actId="164"/>
          <ac:spMkLst>
            <pc:docMk/>
            <pc:sldMk cId="3936922489" sldId="369"/>
            <ac:spMk id="15" creationId="{764B1754-92C5-5E83-D642-B2AC364EC672}"/>
          </ac:spMkLst>
        </pc:spChg>
        <pc:spChg chg="add mod">
          <ac:chgData name="Jha, Aryan Ritwajeet" userId="2aad577e-539b-449b-83a6-8d411f484b4d" providerId="ADAL" clId="{D9BFCF19-62A5-4DD2-BE4B-C9A184BAFBC5}" dt="2023-08-09T05:54:33.186" v="3443" actId="164"/>
          <ac:spMkLst>
            <pc:docMk/>
            <pc:sldMk cId="3936922489" sldId="369"/>
            <ac:spMk id="18" creationId="{3C42EB42-A63D-BF38-B480-1DE91EFFA1AF}"/>
          </ac:spMkLst>
        </pc:spChg>
        <pc:grpChg chg="add mod">
          <ac:chgData name="Jha, Aryan Ritwajeet" userId="2aad577e-539b-449b-83a6-8d411f484b4d" providerId="ADAL" clId="{D9BFCF19-62A5-4DD2-BE4B-C9A184BAFBC5}" dt="2023-08-09T05:54:24.635" v="3441" actId="164"/>
          <ac:grpSpMkLst>
            <pc:docMk/>
            <pc:sldMk cId="3936922489" sldId="369"/>
            <ac:grpSpMk id="23" creationId="{5ACCCF46-34FE-0605-41D0-15D9E19B341A}"/>
          </ac:grpSpMkLst>
        </pc:grpChg>
        <pc:grpChg chg="add mod">
          <ac:chgData name="Jha, Aryan Ritwajeet" userId="2aad577e-539b-449b-83a6-8d411f484b4d" providerId="ADAL" clId="{D9BFCF19-62A5-4DD2-BE4B-C9A184BAFBC5}" dt="2023-08-09T05:54:29.831" v="3442" actId="164"/>
          <ac:grpSpMkLst>
            <pc:docMk/>
            <pc:sldMk cId="3936922489" sldId="369"/>
            <ac:grpSpMk id="24" creationId="{E591A7E8-0B32-F999-9DF3-96036EC5DA98}"/>
          </ac:grpSpMkLst>
        </pc:grpChg>
        <pc:grpChg chg="add mod">
          <ac:chgData name="Jha, Aryan Ritwajeet" userId="2aad577e-539b-449b-83a6-8d411f484b4d" providerId="ADAL" clId="{D9BFCF19-62A5-4DD2-BE4B-C9A184BAFBC5}" dt="2023-08-09T05:54:33.186" v="3443" actId="164"/>
          <ac:grpSpMkLst>
            <pc:docMk/>
            <pc:sldMk cId="3936922489" sldId="369"/>
            <ac:grpSpMk id="25" creationId="{BDB2E438-D730-C64A-9DCD-859C53527737}"/>
          </ac:grpSpMkLst>
        </pc:grpChg>
        <pc:picChg chg="add del">
          <ac:chgData name="Jha, Aryan Ritwajeet" userId="2aad577e-539b-449b-83a6-8d411f484b4d" providerId="ADAL" clId="{D9BFCF19-62A5-4DD2-BE4B-C9A184BAFBC5}" dt="2023-08-09T05:48:25.307" v="2990" actId="478"/>
          <ac:picMkLst>
            <pc:docMk/>
            <pc:sldMk cId="3936922489" sldId="369"/>
            <ac:picMk id="4" creationId="{29901777-79D1-9D89-3E82-36B0314CA896}"/>
          </ac:picMkLst>
        </pc:picChg>
        <pc:picChg chg="del">
          <ac:chgData name="Jha, Aryan Ritwajeet" userId="2aad577e-539b-449b-83a6-8d411f484b4d" providerId="ADAL" clId="{D9BFCF19-62A5-4DD2-BE4B-C9A184BAFBC5}" dt="2023-08-09T05:48:22.382" v="2988" actId="478"/>
          <ac:picMkLst>
            <pc:docMk/>
            <pc:sldMk cId="3936922489" sldId="369"/>
            <ac:picMk id="6" creationId="{35E5F3F2-3B4C-85F0-70D9-5211F5C1F90B}"/>
          </ac:picMkLst>
        </pc:picChg>
        <pc:picChg chg="add mod">
          <ac:chgData name="Jha, Aryan Ritwajeet" userId="2aad577e-539b-449b-83a6-8d411f484b4d" providerId="ADAL" clId="{D9BFCF19-62A5-4DD2-BE4B-C9A184BAFBC5}" dt="2023-08-09T05:49:15.932" v="2998" actId="1076"/>
          <ac:picMkLst>
            <pc:docMk/>
            <pc:sldMk cId="3936922489" sldId="369"/>
            <ac:picMk id="8" creationId="{2B672A3F-FCE0-6A38-C5B6-B2EC28BC53C6}"/>
          </ac:picMkLst>
        </pc:picChg>
        <pc:cxnChg chg="add mod">
          <ac:chgData name="Jha, Aryan Ritwajeet" userId="2aad577e-539b-449b-83a6-8d411f484b4d" providerId="ADAL" clId="{D9BFCF19-62A5-4DD2-BE4B-C9A184BAFBC5}" dt="2023-08-09T05:54:24.635" v="3441" actId="164"/>
          <ac:cxnSpMkLst>
            <pc:docMk/>
            <pc:sldMk cId="3936922489" sldId="369"/>
            <ac:cxnSpMk id="11" creationId="{A0817482-EDF4-2B28-A9AB-43E2424B6856}"/>
          </ac:cxnSpMkLst>
        </pc:cxnChg>
        <pc:cxnChg chg="add mod">
          <ac:chgData name="Jha, Aryan Ritwajeet" userId="2aad577e-539b-449b-83a6-8d411f484b4d" providerId="ADAL" clId="{D9BFCF19-62A5-4DD2-BE4B-C9A184BAFBC5}" dt="2023-08-09T05:54:29.831" v="3442" actId="164"/>
          <ac:cxnSpMkLst>
            <pc:docMk/>
            <pc:sldMk cId="3936922489" sldId="369"/>
            <ac:cxnSpMk id="14" creationId="{AB574EA1-AC9E-8D94-F800-9B33DCBA703F}"/>
          </ac:cxnSpMkLst>
        </pc:cxnChg>
        <pc:cxnChg chg="add mod">
          <ac:chgData name="Jha, Aryan Ritwajeet" userId="2aad577e-539b-449b-83a6-8d411f484b4d" providerId="ADAL" clId="{D9BFCF19-62A5-4DD2-BE4B-C9A184BAFBC5}" dt="2023-08-09T05:54:33.186" v="3443" actId="164"/>
          <ac:cxnSpMkLst>
            <pc:docMk/>
            <pc:sldMk cId="3936922489" sldId="369"/>
            <ac:cxnSpMk id="17" creationId="{EE1B96DB-5CB3-BB60-38EE-DC0C7CE3091F}"/>
          </ac:cxnSpMkLst>
        </pc:cxnChg>
      </pc:sldChg>
      <pc:sldChg chg="addSp delSp modSp mod">
        <pc:chgData name="Jha, Aryan Ritwajeet" userId="2aad577e-539b-449b-83a6-8d411f484b4d" providerId="ADAL" clId="{D9BFCF19-62A5-4DD2-BE4B-C9A184BAFBC5}" dt="2023-09-05T22:17:37.740" v="3673" actId="693"/>
        <pc:sldMkLst>
          <pc:docMk/>
          <pc:sldMk cId="1447204132" sldId="373"/>
        </pc:sldMkLst>
        <pc:spChg chg="add del mod">
          <ac:chgData name="Jha, Aryan Ritwajeet" userId="2aad577e-539b-449b-83a6-8d411f484b4d" providerId="ADAL" clId="{D9BFCF19-62A5-4DD2-BE4B-C9A184BAFBC5}" dt="2023-09-05T22:17:05.744" v="3667" actId="478"/>
          <ac:spMkLst>
            <pc:docMk/>
            <pc:sldMk cId="1447204132" sldId="373"/>
            <ac:spMk id="8" creationId="{5F74A8C5-E58F-EEF7-A880-BBDB5746381C}"/>
          </ac:spMkLst>
        </pc:spChg>
        <pc:spChg chg="add mod">
          <ac:chgData name="Jha, Aryan Ritwajeet" userId="2aad577e-539b-449b-83a6-8d411f484b4d" providerId="ADAL" clId="{D9BFCF19-62A5-4DD2-BE4B-C9A184BAFBC5}" dt="2023-09-05T22:17:16.753" v="3671" actId="1076"/>
          <ac:spMkLst>
            <pc:docMk/>
            <pc:sldMk cId="1447204132" sldId="373"/>
            <ac:spMk id="10" creationId="{4DF7643C-287D-C2FF-B47C-9EEA984CBB06}"/>
          </ac:spMkLst>
        </pc:spChg>
        <pc:spChg chg="add mod">
          <ac:chgData name="Jha, Aryan Ritwajeet" userId="2aad577e-539b-449b-83a6-8d411f484b4d" providerId="ADAL" clId="{D9BFCF19-62A5-4DD2-BE4B-C9A184BAFBC5}" dt="2023-09-05T22:16:51.350" v="3660"/>
          <ac:spMkLst>
            <pc:docMk/>
            <pc:sldMk cId="1447204132" sldId="373"/>
            <ac:spMk id="11" creationId="{A4DAEF0F-8B0C-CEB4-1EB3-01A9F1650F6B}"/>
          </ac:spMkLst>
        </pc:spChg>
        <pc:spChg chg="add del">
          <ac:chgData name="Jha, Aryan Ritwajeet" userId="2aad577e-539b-449b-83a6-8d411f484b4d" providerId="ADAL" clId="{D9BFCF19-62A5-4DD2-BE4B-C9A184BAFBC5}" dt="2023-09-05T22:17:02.392" v="3664" actId="478"/>
          <ac:spMkLst>
            <pc:docMk/>
            <pc:sldMk cId="1447204132" sldId="373"/>
            <ac:spMk id="14" creationId="{2568A4D4-11CB-21BD-0102-39AB8F6D8BD8}"/>
          </ac:spMkLst>
        </pc:spChg>
        <pc:picChg chg="del">
          <ac:chgData name="Jha, Aryan Ritwajeet" userId="2aad577e-539b-449b-83a6-8d411f484b4d" providerId="ADAL" clId="{D9BFCF19-62A5-4DD2-BE4B-C9A184BAFBC5}" dt="2023-09-05T22:16:55.035" v="3661" actId="478"/>
          <ac:picMkLst>
            <pc:docMk/>
            <pc:sldMk cId="1447204132" sldId="373"/>
            <ac:picMk id="6" creationId="{AFBEC9C7-F456-FA4A-56FC-5C0510948DC6}"/>
          </ac:picMkLst>
        </pc:picChg>
        <pc:picChg chg="add mod">
          <ac:chgData name="Jha, Aryan Ritwajeet" userId="2aad577e-539b-449b-83a6-8d411f484b4d" providerId="ADAL" clId="{D9BFCF19-62A5-4DD2-BE4B-C9A184BAFBC5}" dt="2023-09-05T22:16:51.350" v="3660"/>
          <ac:picMkLst>
            <pc:docMk/>
            <pc:sldMk cId="1447204132" sldId="373"/>
            <ac:picMk id="9" creationId="{DA49EAC0-15C1-5AB4-E568-B42EFA678656}"/>
          </ac:picMkLst>
        </pc:picChg>
        <pc:cxnChg chg="add mod">
          <ac:chgData name="Jha, Aryan Ritwajeet" userId="2aad577e-539b-449b-83a6-8d411f484b4d" providerId="ADAL" clId="{D9BFCF19-62A5-4DD2-BE4B-C9A184BAFBC5}" dt="2023-09-05T22:17:37.740" v="3673" actId="693"/>
          <ac:cxnSpMkLst>
            <pc:docMk/>
            <pc:sldMk cId="1447204132" sldId="373"/>
            <ac:cxnSpMk id="12" creationId="{F3F7CC4A-DB63-8872-834D-BB2F724B7B67}"/>
          </ac:cxnSpMkLst>
        </pc:cxnChg>
        <pc:cxnChg chg="del mod">
          <ac:chgData name="Jha, Aryan Ritwajeet" userId="2aad577e-539b-449b-83a6-8d411f484b4d" providerId="ADAL" clId="{D9BFCF19-62A5-4DD2-BE4B-C9A184BAFBC5}" dt="2023-09-05T22:17:04.911" v="3666" actId="478"/>
          <ac:cxnSpMkLst>
            <pc:docMk/>
            <pc:sldMk cId="1447204132" sldId="373"/>
            <ac:cxnSpMk id="13" creationId="{5DA871C8-8945-EDA4-213E-AD2B97C01BA0}"/>
          </ac:cxnSpMkLst>
        </pc:cxnChg>
        <pc:cxnChg chg="add mod">
          <ac:chgData name="Jha, Aryan Ritwajeet" userId="2aad577e-539b-449b-83a6-8d411f484b4d" providerId="ADAL" clId="{D9BFCF19-62A5-4DD2-BE4B-C9A184BAFBC5}" dt="2023-09-05T22:17:37.740" v="3673" actId="693"/>
          <ac:cxnSpMkLst>
            <pc:docMk/>
            <pc:sldMk cId="1447204132" sldId="373"/>
            <ac:cxnSpMk id="15" creationId="{4236892F-67BF-B5D1-03A4-1D23EFA71509}"/>
          </ac:cxnSpMkLst>
        </pc:cxnChg>
      </pc:sldChg>
      <pc:sldChg chg="modSp mod">
        <pc:chgData name="Jha, Aryan Ritwajeet" userId="2aad577e-539b-449b-83a6-8d411f484b4d" providerId="ADAL" clId="{D9BFCF19-62A5-4DD2-BE4B-C9A184BAFBC5}" dt="2023-09-05T22:18:01.033" v="3675" actId="693"/>
        <pc:sldMkLst>
          <pc:docMk/>
          <pc:sldMk cId="3293458446" sldId="374"/>
        </pc:sldMkLst>
        <pc:spChg chg="mod">
          <ac:chgData name="Jha, Aryan Ritwajeet" userId="2aad577e-539b-449b-83a6-8d411f484b4d" providerId="ADAL" clId="{D9BFCF19-62A5-4DD2-BE4B-C9A184BAFBC5}" dt="2023-09-05T22:16:26.656" v="3659" actId="1076"/>
          <ac:spMkLst>
            <pc:docMk/>
            <pc:sldMk cId="3293458446" sldId="374"/>
            <ac:spMk id="3" creationId="{E024897D-C278-8DD3-65EF-8B1DEA1A7848}"/>
          </ac:spMkLst>
        </pc:spChg>
        <pc:picChg chg="mod">
          <ac:chgData name="Jha, Aryan Ritwajeet" userId="2aad577e-539b-449b-83a6-8d411f484b4d" providerId="ADAL" clId="{D9BFCF19-62A5-4DD2-BE4B-C9A184BAFBC5}" dt="2023-09-05T22:16:14.970" v="3656" actId="1076"/>
          <ac:picMkLst>
            <pc:docMk/>
            <pc:sldMk cId="3293458446" sldId="374"/>
            <ac:picMk id="8" creationId="{99DF99AB-4C7C-6A7D-537F-A73954D1D3AB}"/>
          </ac:picMkLst>
        </pc:picChg>
        <pc:cxnChg chg="mod">
          <ac:chgData name="Jha, Aryan Ritwajeet" userId="2aad577e-539b-449b-83a6-8d411f484b4d" providerId="ADAL" clId="{D9BFCF19-62A5-4DD2-BE4B-C9A184BAFBC5}" dt="2023-09-05T22:18:01.033" v="3675" actId="693"/>
          <ac:cxnSpMkLst>
            <pc:docMk/>
            <pc:sldMk cId="3293458446" sldId="374"/>
            <ac:cxnSpMk id="6" creationId="{1AD6FFD3-B2AC-C885-4E7F-D696852BE9E1}"/>
          </ac:cxnSpMkLst>
        </pc:cxnChg>
        <pc:cxnChg chg="mod">
          <ac:chgData name="Jha, Aryan Ritwajeet" userId="2aad577e-539b-449b-83a6-8d411f484b4d" providerId="ADAL" clId="{D9BFCF19-62A5-4DD2-BE4B-C9A184BAFBC5}" dt="2023-09-05T22:18:01.033" v="3675" actId="693"/>
          <ac:cxnSpMkLst>
            <pc:docMk/>
            <pc:sldMk cId="3293458446" sldId="374"/>
            <ac:cxnSpMk id="13" creationId="{5DA871C8-8945-EDA4-213E-AD2B97C01BA0}"/>
          </ac:cxnSpMkLst>
        </pc:cxnChg>
      </pc:sldChg>
      <pc:sldChg chg="addSp delSp modSp mod">
        <pc:chgData name="Jha, Aryan Ritwajeet" userId="2aad577e-539b-449b-83a6-8d411f484b4d" providerId="ADAL" clId="{D9BFCF19-62A5-4DD2-BE4B-C9A184BAFBC5}" dt="2023-09-05T22:18:31.756" v="3686" actId="1076"/>
        <pc:sldMkLst>
          <pc:docMk/>
          <pc:sldMk cId="1039759568" sldId="375"/>
        </pc:sldMkLst>
        <pc:spChg chg="mod ord">
          <ac:chgData name="Jha, Aryan Ritwajeet" userId="2aad577e-539b-449b-83a6-8d411f484b4d" providerId="ADAL" clId="{D9BFCF19-62A5-4DD2-BE4B-C9A184BAFBC5}" dt="2023-09-05T22:18:31.756" v="3686" actId="1076"/>
          <ac:spMkLst>
            <pc:docMk/>
            <pc:sldMk cId="1039759568" sldId="375"/>
            <ac:spMk id="6" creationId="{B1A80A19-28C0-3571-FFDB-A0AC96AB8CDE}"/>
          </ac:spMkLst>
        </pc:spChg>
        <pc:picChg chg="del">
          <ac:chgData name="Jha, Aryan Ritwajeet" userId="2aad577e-539b-449b-83a6-8d411f484b4d" providerId="ADAL" clId="{D9BFCF19-62A5-4DD2-BE4B-C9A184BAFBC5}" dt="2023-09-05T22:18:08.205" v="3677" actId="478"/>
          <ac:picMkLst>
            <pc:docMk/>
            <pc:sldMk cId="1039759568" sldId="375"/>
            <ac:picMk id="4" creationId="{FFC90DB6-A4B9-C016-790B-00F837D90E11}"/>
          </ac:picMkLst>
        </pc:picChg>
        <pc:picChg chg="add mod ord">
          <ac:chgData name="Jha, Aryan Ritwajeet" userId="2aad577e-539b-449b-83a6-8d411f484b4d" providerId="ADAL" clId="{D9BFCF19-62A5-4DD2-BE4B-C9A184BAFBC5}" dt="2023-09-05T22:18:24.395" v="3683" actId="166"/>
          <ac:picMkLst>
            <pc:docMk/>
            <pc:sldMk cId="1039759568" sldId="375"/>
            <ac:picMk id="7" creationId="{A1ABE789-19FD-0321-2E81-B87480809945}"/>
          </ac:picMkLst>
        </pc:picChg>
      </pc:sldChg>
      <pc:sldChg chg="addSp delSp modSp mod">
        <pc:chgData name="Jha, Aryan Ritwajeet" userId="2aad577e-539b-449b-83a6-8d411f484b4d" providerId="ADAL" clId="{D9BFCF19-62A5-4DD2-BE4B-C9A184BAFBC5}" dt="2023-09-05T22:30:52.932" v="3909" actId="1076"/>
        <pc:sldMkLst>
          <pc:docMk/>
          <pc:sldMk cId="2868869998" sldId="376"/>
        </pc:sldMkLst>
        <pc:spChg chg="del">
          <ac:chgData name="Jha, Aryan Ritwajeet" userId="2aad577e-539b-449b-83a6-8d411f484b4d" providerId="ADAL" clId="{D9BFCF19-62A5-4DD2-BE4B-C9A184BAFBC5}" dt="2023-09-05T22:30:48.954" v="3907" actId="478"/>
          <ac:spMkLst>
            <pc:docMk/>
            <pc:sldMk cId="2868869998" sldId="376"/>
            <ac:spMk id="4" creationId="{9C4FDF9F-65CE-83BC-0E18-C4610A15CE56}"/>
          </ac:spMkLst>
        </pc:spChg>
        <pc:spChg chg="del">
          <ac:chgData name="Jha, Aryan Ritwajeet" userId="2aad577e-539b-449b-83a6-8d411f484b4d" providerId="ADAL" clId="{D9BFCF19-62A5-4DD2-BE4B-C9A184BAFBC5}" dt="2023-09-05T22:30:48.954" v="3907" actId="478"/>
          <ac:spMkLst>
            <pc:docMk/>
            <pc:sldMk cId="2868869998" sldId="376"/>
            <ac:spMk id="7" creationId="{024D9615-3AB4-721C-FB83-90407BDA6EF2}"/>
          </ac:spMkLst>
        </pc:spChg>
        <pc:spChg chg="del">
          <ac:chgData name="Jha, Aryan Ritwajeet" userId="2aad577e-539b-449b-83a6-8d411f484b4d" providerId="ADAL" clId="{D9BFCF19-62A5-4DD2-BE4B-C9A184BAFBC5}" dt="2023-09-05T22:30:48.954" v="3907" actId="478"/>
          <ac:spMkLst>
            <pc:docMk/>
            <pc:sldMk cId="2868869998" sldId="376"/>
            <ac:spMk id="8" creationId="{44E00007-CC74-B83B-03ED-F05CE095DAF6}"/>
          </ac:spMkLst>
        </pc:spChg>
        <pc:spChg chg="add mod">
          <ac:chgData name="Jha, Aryan Ritwajeet" userId="2aad577e-539b-449b-83a6-8d411f484b4d" providerId="ADAL" clId="{D9BFCF19-62A5-4DD2-BE4B-C9A184BAFBC5}" dt="2023-09-05T22:30:52.932" v="3909" actId="1076"/>
          <ac:spMkLst>
            <pc:docMk/>
            <pc:sldMk cId="2868869998" sldId="376"/>
            <ac:spMk id="9" creationId="{D5EB4566-E047-DD59-6CFB-810DD9FC6245}"/>
          </ac:spMkLst>
        </pc:spChg>
        <pc:spChg chg="del">
          <ac:chgData name="Jha, Aryan Ritwajeet" userId="2aad577e-539b-449b-83a6-8d411f484b4d" providerId="ADAL" clId="{D9BFCF19-62A5-4DD2-BE4B-C9A184BAFBC5}" dt="2023-09-05T22:30:48.954" v="3907" actId="478"/>
          <ac:spMkLst>
            <pc:docMk/>
            <pc:sldMk cId="2868869998" sldId="376"/>
            <ac:spMk id="10" creationId="{6969D8C3-51E8-0D1F-4222-6052C90A3B68}"/>
          </ac:spMkLst>
        </pc:spChg>
        <pc:spChg chg="del">
          <ac:chgData name="Jha, Aryan Ritwajeet" userId="2aad577e-539b-449b-83a6-8d411f484b4d" providerId="ADAL" clId="{D9BFCF19-62A5-4DD2-BE4B-C9A184BAFBC5}" dt="2023-09-05T22:30:48.954" v="3907" actId="478"/>
          <ac:spMkLst>
            <pc:docMk/>
            <pc:sldMk cId="2868869998" sldId="376"/>
            <ac:spMk id="11" creationId="{A042A50B-CF3B-C6AE-C8CC-F628B66E5FED}"/>
          </ac:spMkLst>
        </pc:spChg>
        <pc:spChg chg="del">
          <ac:chgData name="Jha, Aryan Ritwajeet" userId="2aad577e-539b-449b-83a6-8d411f484b4d" providerId="ADAL" clId="{D9BFCF19-62A5-4DD2-BE4B-C9A184BAFBC5}" dt="2023-09-05T22:30:48.954" v="3907" actId="478"/>
          <ac:spMkLst>
            <pc:docMk/>
            <pc:sldMk cId="2868869998" sldId="376"/>
            <ac:spMk id="12" creationId="{AA6346C2-406B-6D51-52FC-7AD247593824}"/>
          </ac:spMkLst>
        </pc:spChg>
        <pc:spChg chg="del">
          <ac:chgData name="Jha, Aryan Ritwajeet" userId="2aad577e-539b-449b-83a6-8d411f484b4d" providerId="ADAL" clId="{D9BFCF19-62A5-4DD2-BE4B-C9A184BAFBC5}" dt="2023-09-05T22:30:48.954" v="3907" actId="478"/>
          <ac:spMkLst>
            <pc:docMk/>
            <pc:sldMk cId="2868869998" sldId="376"/>
            <ac:spMk id="13" creationId="{E096F338-14D4-8DF4-4409-475BDEE269E4}"/>
          </ac:spMkLst>
        </pc:spChg>
        <pc:spChg chg="del">
          <ac:chgData name="Jha, Aryan Ritwajeet" userId="2aad577e-539b-449b-83a6-8d411f484b4d" providerId="ADAL" clId="{D9BFCF19-62A5-4DD2-BE4B-C9A184BAFBC5}" dt="2023-09-05T22:30:48.954" v="3907" actId="478"/>
          <ac:spMkLst>
            <pc:docMk/>
            <pc:sldMk cId="2868869998" sldId="376"/>
            <ac:spMk id="14" creationId="{03B46742-2F2C-D240-E43A-991188837EE6}"/>
          </ac:spMkLst>
        </pc:spChg>
        <pc:spChg chg="del">
          <ac:chgData name="Jha, Aryan Ritwajeet" userId="2aad577e-539b-449b-83a6-8d411f484b4d" providerId="ADAL" clId="{D9BFCF19-62A5-4DD2-BE4B-C9A184BAFBC5}" dt="2023-09-05T22:30:48.954" v="3907" actId="478"/>
          <ac:spMkLst>
            <pc:docMk/>
            <pc:sldMk cId="2868869998" sldId="376"/>
            <ac:spMk id="15" creationId="{B823E420-15E3-A8B5-CF7D-86AB0982DEA8}"/>
          </ac:spMkLst>
        </pc:spChg>
        <pc:spChg chg="del">
          <ac:chgData name="Jha, Aryan Ritwajeet" userId="2aad577e-539b-449b-83a6-8d411f484b4d" providerId="ADAL" clId="{D9BFCF19-62A5-4DD2-BE4B-C9A184BAFBC5}" dt="2023-09-05T22:30:48.954" v="3907" actId="478"/>
          <ac:spMkLst>
            <pc:docMk/>
            <pc:sldMk cId="2868869998" sldId="376"/>
            <ac:spMk id="18" creationId="{B4972E0B-9096-C9F0-D418-BAD513B3CBF5}"/>
          </ac:spMkLst>
        </pc:spChg>
        <pc:spChg chg="add mod">
          <ac:chgData name="Jha, Aryan Ritwajeet" userId="2aad577e-539b-449b-83a6-8d411f484b4d" providerId="ADAL" clId="{D9BFCF19-62A5-4DD2-BE4B-C9A184BAFBC5}" dt="2023-09-05T22:30:52.932" v="3909" actId="1076"/>
          <ac:spMkLst>
            <pc:docMk/>
            <pc:sldMk cId="2868869998" sldId="376"/>
            <ac:spMk id="20" creationId="{778EEB34-0036-16BF-983B-C59F1BB0977C}"/>
          </ac:spMkLst>
        </pc:spChg>
        <pc:spChg chg="del">
          <ac:chgData name="Jha, Aryan Ritwajeet" userId="2aad577e-539b-449b-83a6-8d411f484b4d" providerId="ADAL" clId="{D9BFCF19-62A5-4DD2-BE4B-C9A184BAFBC5}" dt="2023-09-05T22:30:48.954" v="3907" actId="478"/>
          <ac:spMkLst>
            <pc:docMk/>
            <pc:sldMk cId="2868869998" sldId="376"/>
            <ac:spMk id="22" creationId="{F4D8BE67-4739-3350-1263-1A7E0DDFCB8C}"/>
          </ac:spMkLst>
        </pc:spChg>
        <pc:spChg chg="add mod">
          <ac:chgData name="Jha, Aryan Ritwajeet" userId="2aad577e-539b-449b-83a6-8d411f484b4d" providerId="ADAL" clId="{D9BFCF19-62A5-4DD2-BE4B-C9A184BAFBC5}" dt="2023-09-05T22:30:52.932" v="3909" actId="1076"/>
          <ac:spMkLst>
            <pc:docMk/>
            <pc:sldMk cId="2868869998" sldId="376"/>
            <ac:spMk id="24" creationId="{BF7C93CE-65E9-345F-C683-3E5C07FB099D}"/>
          </ac:spMkLst>
        </pc:spChg>
        <pc:spChg chg="add mod">
          <ac:chgData name="Jha, Aryan Ritwajeet" userId="2aad577e-539b-449b-83a6-8d411f484b4d" providerId="ADAL" clId="{D9BFCF19-62A5-4DD2-BE4B-C9A184BAFBC5}" dt="2023-09-05T22:30:52.932" v="3909" actId="1076"/>
          <ac:spMkLst>
            <pc:docMk/>
            <pc:sldMk cId="2868869998" sldId="376"/>
            <ac:spMk id="25" creationId="{4CDD6831-A446-CD53-A72B-36CBCE9D6701}"/>
          </ac:spMkLst>
        </pc:spChg>
        <pc:spChg chg="add mod">
          <ac:chgData name="Jha, Aryan Ritwajeet" userId="2aad577e-539b-449b-83a6-8d411f484b4d" providerId="ADAL" clId="{D9BFCF19-62A5-4DD2-BE4B-C9A184BAFBC5}" dt="2023-09-05T22:30:52.932" v="3909" actId="1076"/>
          <ac:spMkLst>
            <pc:docMk/>
            <pc:sldMk cId="2868869998" sldId="376"/>
            <ac:spMk id="27" creationId="{C9785D87-AFF9-A5AF-616D-03441D46C5A2}"/>
          </ac:spMkLst>
        </pc:spChg>
        <pc:spChg chg="add mod">
          <ac:chgData name="Jha, Aryan Ritwajeet" userId="2aad577e-539b-449b-83a6-8d411f484b4d" providerId="ADAL" clId="{D9BFCF19-62A5-4DD2-BE4B-C9A184BAFBC5}" dt="2023-09-05T22:30:52.932" v="3909" actId="1076"/>
          <ac:spMkLst>
            <pc:docMk/>
            <pc:sldMk cId="2868869998" sldId="376"/>
            <ac:spMk id="28" creationId="{E3ACC146-EDCD-3E30-C19B-9EA3AA8CE4AD}"/>
          </ac:spMkLst>
        </pc:spChg>
        <pc:spChg chg="add mod">
          <ac:chgData name="Jha, Aryan Ritwajeet" userId="2aad577e-539b-449b-83a6-8d411f484b4d" providerId="ADAL" clId="{D9BFCF19-62A5-4DD2-BE4B-C9A184BAFBC5}" dt="2023-09-05T22:30:52.932" v="3909" actId="1076"/>
          <ac:spMkLst>
            <pc:docMk/>
            <pc:sldMk cId="2868869998" sldId="376"/>
            <ac:spMk id="29" creationId="{E3F9C318-4C8B-8875-3415-5AF90CF69937}"/>
          </ac:spMkLst>
        </pc:spChg>
        <pc:spChg chg="add mod">
          <ac:chgData name="Jha, Aryan Ritwajeet" userId="2aad577e-539b-449b-83a6-8d411f484b4d" providerId="ADAL" clId="{D9BFCF19-62A5-4DD2-BE4B-C9A184BAFBC5}" dt="2023-09-05T22:30:52.932" v="3909" actId="1076"/>
          <ac:spMkLst>
            <pc:docMk/>
            <pc:sldMk cId="2868869998" sldId="376"/>
            <ac:spMk id="30" creationId="{9E341C0D-64AD-96A8-FC75-6FB20FC25E78}"/>
          </ac:spMkLst>
        </pc:spChg>
        <pc:spChg chg="add mod">
          <ac:chgData name="Jha, Aryan Ritwajeet" userId="2aad577e-539b-449b-83a6-8d411f484b4d" providerId="ADAL" clId="{D9BFCF19-62A5-4DD2-BE4B-C9A184BAFBC5}" dt="2023-09-05T22:30:52.932" v="3909" actId="1076"/>
          <ac:spMkLst>
            <pc:docMk/>
            <pc:sldMk cId="2868869998" sldId="376"/>
            <ac:spMk id="31" creationId="{B47873FD-0418-2FFC-80B2-300271CB4966}"/>
          </ac:spMkLst>
        </pc:spChg>
        <pc:spChg chg="add mod">
          <ac:chgData name="Jha, Aryan Ritwajeet" userId="2aad577e-539b-449b-83a6-8d411f484b4d" providerId="ADAL" clId="{D9BFCF19-62A5-4DD2-BE4B-C9A184BAFBC5}" dt="2023-09-05T22:30:52.932" v="3909" actId="1076"/>
          <ac:spMkLst>
            <pc:docMk/>
            <pc:sldMk cId="2868869998" sldId="376"/>
            <ac:spMk id="32" creationId="{6AD7E362-455C-5EEB-F61C-5B1BCE2868F1}"/>
          </ac:spMkLst>
        </pc:spChg>
        <pc:spChg chg="add mod">
          <ac:chgData name="Jha, Aryan Ritwajeet" userId="2aad577e-539b-449b-83a6-8d411f484b4d" providerId="ADAL" clId="{D9BFCF19-62A5-4DD2-BE4B-C9A184BAFBC5}" dt="2023-09-05T22:30:52.932" v="3909" actId="1076"/>
          <ac:spMkLst>
            <pc:docMk/>
            <pc:sldMk cId="2868869998" sldId="376"/>
            <ac:spMk id="33" creationId="{EAF1B2D4-E3C2-1125-EE12-6E71A491A99A}"/>
          </ac:spMkLst>
        </pc:spChg>
        <pc:spChg chg="add mod">
          <ac:chgData name="Jha, Aryan Ritwajeet" userId="2aad577e-539b-449b-83a6-8d411f484b4d" providerId="ADAL" clId="{D9BFCF19-62A5-4DD2-BE4B-C9A184BAFBC5}" dt="2023-09-05T22:30:52.932" v="3909" actId="1076"/>
          <ac:spMkLst>
            <pc:docMk/>
            <pc:sldMk cId="2868869998" sldId="376"/>
            <ac:spMk id="34" creationId="{C1103A63-FB52-62FC-202D-F7962A555A62}"/>
          </ac:spMkLst>
        </pc:spChg>
        <pc:spChg chg="add mod">
          <ac:chgData name="Jha, Aryan Ritwajeet" userId="2aad577e-539b-449b-83a6-8d411f484b4d" providerId="ADAL" clId="{D9BFCF19-62A5-4DD2-BE4B-C9A184BAFBC5}" dt="2023-09-05T22:30:52.932" v="3909" actId="1076"/>
          <ac:spMkLst>
            <pc:docMk/>
            <pc:sldMk cId="2868869998" sldId="376"/>
            <ac:spMk id="37" creationId="{CAB1785E-BBE1-33BB-92A7-E433E4E63B71}"/>
          </ac:spMkLst>
        </pc:spChg>
        <pc:spChg chg="add mod">
          <ac:chgData name="Jha, Aryan Ritwajeet" userId="2aad577e-539b-449b-83a6-8d411f484b4d" providerId="ADAL" clId="{D9BFCF19-62A5-4DD2-BE4B-C9A184BAFBC5}" dt="2023-09-05T22:30:52.932" v="3909" actId="1076"/>
          <ac:spMkLst>
            <pc:docMk/>
            <pc:sldMk cId="2868869998" sldId="376"/>
            <ac:spMk id="38" creationId="{F347F884-82DE-72F2-DA98-46468B40D989}"/>
          </ac:spMkLst>
        </pc:spChg>
        <pc:spChg chg="add mod">
          <ac:chgData name="Jha, Aryan Ritwajeet" userId="2aad577e-539b-449b-83a6-8d411f484b4d" providerId="ADAL" clId="{D9BFCF19-62A5-4DD2-BE4B-C9A184BAFBC5}" dt="2023-09-05T22:30:52.932" v="3909" actId="1076"/>
          <ac:spMkLst>
            <pc:docMk/>
            <pc:sldMk cId="2868869998" sldId="376"/>
            <ac:spMk id="39" creationId="{D184D92A-FE26-E888-3FC9-D3C93273D599}"/>
          </ac:spMkLst>
        </pc:spChg>
        <pc:spChg chg="add mod">
          <ac:chgData name="Jha, Aryan Ritwajeet" userId="2aad577e-539b-449b-83a6-8d411f484b4d" providerId="ADAL" clId="{D9BFCF19-62A5-4DD2-BE4B-C9A184BAFBC5}" dt="2023-09-05T22:30:52.932" v="3909" actId="1076"/>
          <ac:spMkLst>
            <pc:docMk/>
            <pc:sldMk cId="2868869998" sldId="376"/>
            <ac:spMk id="40" creationId="{6404DC87-6B1D-FA10-451C-02B477B4BBA1}"/>
          </ac:spMkLst>
        </pc:spChg>
        <pc:spChg chg="add mod">
          <ac:chgData name="Jha, Aryan Ritwajeet" userId="2aad577e-539b-449b-83a6-8d411f484b4d" providerId="ADAL" clId="{D9BFCF19-62A5-4DD2-BE4B-C9A184BAFBC5}" dt="2023-09-05T22:30:52.932" v="3909" actId="1076"/>
          <ac:spMkLst>
            <pc:docMk/>
            <pc:sldMk cId="2868869998" sldId="376"/>
            <ac:spMk id="41" creationId="{D24AE1F1-4FF9-17C4-EE2D-0876B8038CE1}"/>
          </ac:spMkLst>
        </pc:spChg>
        <pc:spChg chg="add mod">
          <ac:chgData name="Jha, Aryan Ritwajeet" userId="2aad577e-539b-449b-83a6-8d411f484b4d" providerId="ADAL" clId="{D9BFCF19-62A5-4DD2-BE4B-C9A184BAFBC5}" dt="2023-09-05T22:30:52.932" v="3909" actId="1076"/>
          <ac:spMkLst>
            <pc:docMk/>
            <pc:sldMk cId="2868869998" sldId="376"/>
            <ac:spMk id="43" creationId="{753AAD36-9685-52B5-E0D2-C654D4F505C2}"/>
          </ac:spMkLst>
        </pc:spChg>
        <pc:picChg chg="add mod">
          <ac:chgData name="Jha, Aryan Ritwajeet" userId="2aad577e-539b-449b-83a6-8d411f484b4d" providerId="ADAL" clId="{D9BFCF19-62A5-4DD2-BE4B-C9A184BAFBC5}" dt="2023-09-05T22:30:52.932" v="3909" actId="1076"/>
          <ac:picMkLst>
            <pc:docMk/>
            <pc:sldMk cId="2868869998" sldId="376"/>
            <ac:picMk id="6" creationId="{51192904-A2F4-A74F-41E1-DC055D7D6934}"/>
          </ac:picMkLst>
        </pc:picChg>
        <pc:picChg chg="del">
          <ac:chgData name="Jha, Aryan Ritwajeet" userId="2aad577e-539b-449b-83a6-8d411f484b4d" providerId="ADAL" clId="{D9BFCF19-62A5-4DD2-BE4B-C9A184BAFBC5}" dt="2023-09-05T22:30:44.882" v="3906" actId="478"/>
          <ac:picMkLst>
            <pc:docMk/>
            <pc:sldMk cId="2868869998" sldId="376"/>
            <ac:picMk id="23" creationId="{0690E293-71B8-D584-4DC1-CA2B8529C027}"/>
          </ac:picMkLst>
        </pc:picChg>
        <pc:cxnChg chg="add mod">
          <ac:chgData name="Jha, Aryan Ritwajeet" userId="2aad577e-539b-449b-83a6-8d411f484b4d" providerId="ADAL" clId="{D9BFCF19-62A5-4DD2-BE4B-C9A184BAFBC5}" dt="2023-09-05T22:30:52.932" v="3909" actId="1076"/>
          <ac:cxnSpMkLst>
            <pc:docMk/>
            <pc:sldMk cId="2868869998" sldId="376"/>
            <ac:cxnSpMk id="35" creationId="{EF85222B-95A8-35F2-A228-24274FBD09E6}"/>
          </ac:cxnSpMkLst>
        </pc:cxnChg>
        <pc:cxnChg chg="add mod">
          <ac:chgData name="Jha, Aryan Ritwajeet" userId="2aad577e-539b-449b-83a6-8d411f484b4d" providerId="ADAL" clId="{D9BFCF19-62A5-4DD2-BE4B-C9A184BAFBC5}" dt="2023-09-05T22:30:52.932" v="3909" actId="1076"/>
          <ac:cxnSpMkLst>
            <pc:docMk/>
            <pc:sldMk cId="2868869998" sldId="376"/>
            <ac:cxnSpMk id="36" creationId="{94135A0C-F5B9-59A0-D09B-ACA533CB174B}"/>
          </ac:cxnSpMkLst>
        </pc:cxnChg>
        <pc:cxnChg chg="add mod">
          <ac:chgData name="Jha, Aryan Ritwajeet" userId="2aad577e-539b-449b-83a6-8d411f484b4d" providerId="ADAL" clId="{D9BFCF19-62A5-4DD2-BE4B-C9A184BAFBC5}" dt="2023-09-05T22:30:52.932" v="3909" actId="1076"/>
          <ac:cxnSpMkLst>
            <pc:docMk/>
            <pc:sldMk cId="2868869998" sldId="376"/>
            <ac:cxnSpMk id="42" creationId="{7DDA879C-B8F3-99E6-9FF9-086DA0A2DCC4}"/>
          </ac:cxnSpMkLst>
        </pc:cxnChg>
      </pc:sldChg>
      <pc:sldChg chg="addSp modSp mod">
        <pc:chgData name="Jha, Aryan Ritwajeet" userId="2aad577e-539b-449b-83a6-8d411f484b4d" providerId="ADAL" clId="{D9BFCF19-62A5-4DD2-BE4B-C9A184BAFBC5}" dt="2023-09-05T22:29:53.114" v="3905" actId="14100"/>
        <pc:sldMkLst>
          <pc:docMk/>
          <pc:sldMk cId="868231624" sldId="378"/>
        </pc:sldMkLst>
        <pc:spChg chg="add mod">
          <ac:chgData name="Jha, Aryan Ritwajeet" userId="2aad577e-539b-449b-83a6-8d411f484b4d" providerId="ADAL" clId="{D9BFCF19-62A5-4DD2-BE4B-C9A184BAFBC5}" dt="2023-09-05T22:26:16.340" v="3776" actId="1076"/>
          <ac:spMkLst>
            <pc:docMk/>
            <pc:sldMk cId="868231624" sldId="378"/>
            <ac:spMk id="6" creationId="{A967A7CD-0064-CA04-02B7-FE0A981E5B34}"/>
          </ac:spMkLst>
        </pc:spChg>
        <pc:spChg chg="mod">
          <ac:chgData name="Jha, Aryan Ritwajeet" userId="2aad577e-539b-449b-83a6-8d411f484b4d" providerId="ADAL" clId="{D9BFCF19-62A5-4DD2-BE4B-C9A184BAFBC5}" dt="2023-09-05T22:29:19.453" v="3859" actId="1076"/>
          <ac:spMkLst>
            <pc:docMk/>
            <pc:sldMk cId="868231624" sldId="378"/>
            <ac:spMk id="14" creationId="{03B46742-2F2C-D240-E43A-991188837EE6}"/>
          </ac:spMkLst>
        </pc:spChg>
        <pc:spChg chg="add mod">
          <ac:chgData name="Jha, Aryan Ritwajeet" userId="2aad577e-539b-449b-83a6-8d411f484b4d" providerId="ADAL" clId="{D9BFCF19-62A5-4DD2-BE4B-C9A184BAFBC5}" dt="2023-09-05T22:26:24.718" v="3779" actId="14100"/>
          <ac:spMkLst>
            <pc:docMk/>
            <pc:sldMk cId="868231624" sldId="378"/>
            <ac:spMk id="27" creationId="{22271542-9292-D458-9EF7-91224D33C6C7}"/>
          </ac:spMkLst>
        </pc:spChg>
        <pc:spChg chg="add mod">
          <ac:chgData name="Jha, Aryan Ritwajeet" userId="2aad577e-539b-449b-83a6-8d411f484b4d" providerId="ADAL" clId="{D9BFCF19-62A5-4DD2-BE4B-C9A184BAFBC5}" dt="2023-09-05T22:26:21.947" v="3778" actId="1076"/>
          <ac:spMkLst>
            <pc:docMk/>
            <pc:sldMk cId="868231624" sldId="378"/>
            <ac:spMk id="28" creationId="{308A6946-AD66-6D41-8243-56CBEDE39244}"/>
          </ac:spMkLst>
        </pc:spChg>
        <pc:spChg chg="add mod">
          <ac:chgData name="Jha, Aryan Ritwajeet" userId="2aad577e-539b-449b-83a6-8d411f484b4d" providerId="ADAL" clId="{D9BFCF19-62A5-4DD2-BE4B-C9A184BAFBC5}" dt="2023-09-05T22:29:53.114" v="3905" actId="14100"/>
          <ac:spMkLst>
            <pc:docMk/>
            <pc:sldMk cId="868231624" sldId="378"/>
            <ac:spMk id="44" creationId="{65B2C9C9-531D-E38B-2192-8A330BF79E87}"/>
          </ac:spMkLst>
        </pc:spChg>
        <pc:spChg chg="add mod">
          <ac:chgData name="Jha, Aryan Ritwajeet" userId="2aad577e-539b-449b-83a6-8d411f484b4d" providerId="ADAL" clId="{D9BFCF19-62A5-4DD2-BE4B-C9A184BAFBC5}" dt="2023-09-05T22:27:21.972" v="3785" actId="14100"/>
          <ac:spMkLst>
            <pc:docMk/>
            <pc:sldMk cId="868231624" sldId="378"/>
            <ac:spMk id="47" creationId="{99F549C3-8ECE-C60D-0BFA-334404219748}"/>
          </ac:spMkLst>
        </pc:spChg>
        <pc:spChg chg="add mod">
          <ac:chgData name="Jha, Aryan Ritwajeet" userId="2aad577e-539b-449b-83a6-8d411f484b4d" providerId="ADAL" clId="{D9BFCF19-62A5-4DD2-BE4B-C9A184BAFBC5}" dt="2023-09-05T22:27:30.497" v="3787" actId="1076"/>
          <ac:spMkLst>
            <pc:docMk/>
            <pc:sldMk cId="868231624" sldId="378"/>
            <ac:spMk id="48" creationId="{CAAF04DB-CABA-A73A-5B60-D0DC55C2F96C}"/>
          </ac:spMkLst>
        </pc:spChg>
        <pc:spChg chg="add mod">
          <ac:chgData name="Jha, Aryan Ritwajeet" userId="2aad577e-539b-449b-83a6-8d411f484b4d" providerId="ADAL" clId="{D9BFCF19-62A5-4DD2-BE4B-C9A184BAFBC5}" dt="2023-09-05T22:29:23.283" v="3861" actId="14100"/>
          <ac:spMkLst>
            <pc:docMk/>
            <pc:sldMk cId="868231624" sldId="378"/>
            <ac:spMk id="72" creationId="{31CA367C-E69C-A79C-F0FE-B3AEBBAC7519}"/>
          </ac:spMkLst>
        </pc:spChg>
        <pc:cxnChg chg="add mod">
          <ac:chgData name="Jha, Aryan Ritwajeet" userId="2aad577e-539b-449b-83a6-8d411f484b4d" providerId="ADAL" clId="{D9BFCF19-62A5-4DD2-BE4B-C9A184BAFBC5}" dt="2023-09-05T22:26:24.718" v="3779" actId="14100"/>
          <ac:cxnSpMkLst>
            <pc:docMk/>
            <pc:sldMk cId="868231624" sldId="378"/>
            <ac:cxnSpMk id="20" creationId="{5695A602-02E2-9E82-1005-9471CF893C19}"/>
          </ac:cxnSpMkLst>
        </pc:cxnChg>
        <pc:cxnChg chg="add mod">
          <ac:chgData name="Jha, Aryan Ritwajeet" userId="2aad577e-539b-449b-83a6-8d411f484b4d" providerId="ADAL" clId="{D9BFCF19-62A5-4DD2-BE4B-C9A184BAFBC5}" dt="2023-09-05T22:26:21.947" v="3778" actId="1076"/>
          <ac:cxnSpMkLst>
            <pc:docMk/>
            <pc:sldMk cId="868231624" sldId="378"/>
            <ac:cxnSpMk id="26" creationId="{B00C53E5-F34B-0991-96E6-9484A5CF978B}"/>
          </ac:cxnSpMkLst>
        </pc:cxnChg>
        <pc:cxnChg chg="add mod">
          <ac:chgData name="Jha, Aryan Ritwajeet" userId="2aad577e-539b-449b-83a6-8d411f484b4d" providerId="ADAL" clId="{D9BFCF19-62A5-4DD2-BE4B-C9A184BAFBC5}" dt="2023-09-05T22:29:53.114" v="3905" actId="14100"/>
          <ac:cxnSpMkLst>
            <pc:docMk/>
            <pc:sldMk cId="868231624" sldId="378"/>
            <ac:cxnSpMk id="45" creationId="{398C23F8-4091-4058-AA09-5A682DEA36C1}"/>
          </ac:cxnSpMkLst>
        </pc:cxnChg>
        <pc:cxnChg chg="add mod">
          <ac:chgData name="Jha, Aryan Ritwajeet" userId="2aad577e-539b-449b-83a6-8d411f484b4d" providerId="ADAL" clId="{D9BFCF19-62A5-4DD2-BE4B-C9A184BAFBC5}" dt="2023-09-05T22:29:53.114" v="3905" actId="14100"/>
          <ac:cxnSpMkLst>
            <pc:docMk/>
            <pc:sldMk cId="868231624" sldId="378"/>
            <ac:cxnSpMk id="46" creationId="{F9DD2F0A-DC77-A656-873F-99B03268A979}"/>
          </ac:cxnSpMkLst>
        </pc:cxnChg>
        <pc:cxnChg chg="add mod">
          <ac:chgData name="Jha, Aryan Ritwajeet" userId="2aad577e-539b-449b-83a6-8d411f484b4d" providerId="ADAL" clId="{D9BFCF19-62A5-4DD2-BE4B-C9A184BAFBC5}" dt="2023-09-05T22:29:53.114" v="3905" actId="14100"/>
          <ac:cxnSpMkLst>
            <pc:docMk/>
            <pc:sldMk cId="868231624" sldId="378"/>
            <ac:cxnSpMk id="69" creationId="{767F4203-7E75-6188-6D02-A0026FFF8EBF}"/>
          </ac:cxnSpMkLst>
        </pc:cxnChg>
      </pc:sldChg>
      <pc:sldChg chg="modSp mod">
        <pc:chgData name="Jha, Aryan Ritwajeet" userId="2aad577e-539b-449b-83a6-8d411f484b4d" providerId="ADAL" clId="{D9BFCF19-62A5-4DD2-BE4B-C9A184BAFBC5}" dt="2023-09-05T22:24:37.537" v="3735" actId="1076"/>
        <pc:sldMkLst>
          <pc:docMk/>
          <pc:sldMk cId="4025812323" sldId="379"/>
        </pc:sldMkLst>
        <pc:picChg chg="mod">
          <ac:chgData name="Jha, Aryan Ritwajeet" userId="2aad577e-539b-449b-83a6-8d411f484b4d" providerId="ADAL" clId="{D9BFCF19-62A5-4DD2-BE4B-C9A184BAFBC5}" dt="2023-09-05T22:24:37.537" v="3735" actId="1076"/>
          <ac:picMkLst>
            <pc:docMk/>
            <pc:sldMk cId="4025812323" sldId="379"/>
            <ac:picMk id="8" creationId="{36F06640-3A71-3B9B-C989-46A4F047764A}"/>
          </ac:picMkLst>
        </pc:picChg>
      </pc:sldChg>
      <pc:sldChg chg="modSp mod">
        <pc:chgData name="Jha, Aryan Ritwajeet" userId="2aad577e-539b-449b-83a6-8d411f484b4d" providerId="ADAL" clId="{D9BFCF19-62A5-4DD2-BE4B-C9A184BAFBC5}" dt="2023-09-05T22:25:23.448" v="3740" actId="20577"/>
        <pc:sldMkLst>
          <pc:docMk/>
          <pc:sldMk cId="2313073931" sldId="381"/>
        </pc:sldMkLst>
        <pc:spChg chg="mod">
          <ac:chgData name="Jha, Aryan Ritwajeet" userId="2aad577e-539b-449b-83a6-8d411f484b4d" providerId="ADAL" clId="{D9BFCF19-62A5-4DD2-BE4B-C9A184BAFBC5}" dt="2023-09-05T22:22:13.159" v="3705" actId="1076"/>
          <ac:spMkLst>
            <pc:docMk/>
            <pc:sldMk cId="2313073931" sldId="381"/>
            <ac:spMk id="7" creationId="{4DB17057-7A73-525F-E435-D23FEEB8EBD3}"/>
          </ac:spMkLst>
        </pc:spChg>
        <pc:spChg chg="mod">
          <ac:chgData name="Jha, Aryan Ritwajeet" userId="2aad577e-539b-449b-83a6-8d411f484b4d" providerId="ADAL" clId="{D9BFCF19-62A5-4DD2-BE4B-C9A184BAFBC5}" dt="2023-09-05T22:22:17.851" v="3707" actId="1076"/>
          <ac:spMkLst>
            <pc:docMk/>
            <pc:sldMk cId="2313073931" sldId="381"/>
            <ac:spMk id="10" creationId="{3934FA9C-20A9-4BE1-7BD1-7AB70E1BA00F}"/>
          </ac:spMkLst>
        </pc:spChg>
        <pc:spChg chg="mod">
          <ac:chgData name="Jha, Aryan Ritwajeet" userId="2aad577e-539b-449b-83a6-8d411f484b4d" providerId="ADAL" clId="{D9BFCF19-62A5-4DD2-BE4B-C9A184BAFBC5}" dt="2023-09-05T22:25:23.448" v="3740" actId="20577"/>
          <ac:spMkLst>
            <pc:docMk/>
            <pc:sldMk cId="2313073931" sldId="381"/>
            <ac:spMk id="17" creationId="{1CD2D3D9-BD4E-B8D6-484E-2A9970CFA8F4}"/>
          </ac:spMkLst>
        </pc:spChg>
        <pc:spChg chg="mod">
          <ac:chgData name="Jha, Aryan Ritwajeet" userId="2aad577e-539b-449b-83a6-8d411f484b4d" providerId="ADAL" clId="{D9BFCF19-62A5-4DD2-BE4B-C9A184BAFBC5}" dt="2023-09-05T22:22:39.378" v="3710" actId="1076"/>
          <ac:spMkLst>
            <pc:docMk/>
            <pc:sldMk cId="2313073931" sldId="381"/>
            <ac:spMk id="18" creationId="{3EB72B32-7CF3-6B08-750F-C21B0BAEE4AA}"/>
          </ac:spMkLst>
        </pc:spChg>
        <pc:spChg chg="mod">
          <ac:chgData name="Jha, Aryan Ritwajeet" userId="2aad577e-539b-449b-83a6-8d411f484b4d" providerId="ADAL" clId="{D9BFCF19-62A5-4DD2-BE4B-C9A184BAFBC5}" dt="2023-09-05T22:23:32.206" v="3726" actId="14100"/>
          <ac:spMkLst>
            <pc:docMk/>
            <pc:sldMk cId="2313073931" sldId="381"/>
            <ac:spMk id="21" creationId="{3D4502DA-0949-24D0-2E2F-F4A56B9A0B67}"/>
          </ac:spMkLst>
        </pc:spChg>
        <pc:picChg chg="mod">
          <ac:chgData name="Jha, Aryan Ritwajeet" userId="2aad577e-539b-449b-83a6-8d411f484b4d" providerId="ADAL" clId="{D9BFCF19-62A5-4DD2-BE4B-C9A184BAFBC5}" dt="2023-09-05T22:22:04.461" v="3700" actId="1076"/>
          <ac:picMkLst>
            <pc:docMk/>
            <pc:sldMk cId="2313073931" sldId="381"/>
            <ac:picMk id="15" creationId="{491573CC-48F8-9ED4-163D-9D8486A62224}"/>
          </ac:picMkLst>
        </pc:picChg>
        <pc:cxnChg chg="mod">
          <ac:chgData name="Jha, Aryan Ritwajeet" userId="2aad577e-539b-449b-83a6-8d411f484b4d" providerId="ADAL" clId="{D9BFCF19-62A5-4DD2-BE4B-C9A184BAFBC5}" dt="2023-09-05T22:22:13.159" v="3705" actId="1076"/>
          <ac:cxnSpMkLst>
            <pc:docMk/>
            <pc:sldMk cId="2313073931" sldId="381"/>
            <ac:cxnSpMk id="8" creationId="{F6E5B138-274E-51E4-6126-9E2109441208}"/>
          </ac:cxnSpMkLst>
        </pc:cxnChg>
        <pc:cxnChg chg="mod">
          <ac:chgData name="Jha, Aryan Ritwajeet" userId="2aad577e-539b-449b-83a6-8d411f484b4d" providerId="ADAL" clId="{D9BFCF19-62A5-4DD2-BE4B-C9A184BAFBC5}" dt="2023-09-05T22:23:32.206" v="3726" actId="14100"/>
          <ac:cxnSpMkLst>
            <pc:docMk/>
            <pc:sldMk cId="2313073931" sldId="381"/>
            <ac:cxnSpMk id="11" creationId="{3324F3E7-444D-0387-0768-03F7006A00C7}"/>
          </ac:cxnSpMkLst>
        </pc:cxnChg>
        <pc:cxnChg chg="mod">
          <ac:chgData name="Jha, Aryan Ritwajeet" userId="2aad577e-539b-449b-83a6-8d411f484b4d" providerId="ADAL" clId="{D9BFCF19-62A5-4DD2-BE4B-C9A184BAFBC5}" dt="2023-09-05T22:23:22.908" v="3723" actId="14100"/>
          <ac:cxnSpMkLst>
            <pc:docMk/>
            <pc:sldMk cId="2313073931" sldId="381"/>
            <ac:cxnSpMk id="14" creationId="{41FC999B-2C0C-2F49-8B02-76E8A6FF60C5}"/>
          </ac:cxnSpMkLst>
        </pc:cxnChg>
        <pc:cxnChg chg="mod">
          <ac:chgData name="Jha, Aryan Ritwajeet" userId="2aad577e-539b-449b-83a6-8d411f484b4d" providerId="ADAL" clId="{D9BFCF19-62A5-4DD2-BE4B-C9A184BAFBC5}" dt="2023-09-05T22:23:28.514" v="3725" actId="14100"/>
          <ac:cxnSpMkLst>
            <pc:docMk/>
            <pc:sldMk cId="2313073931" sldId="381"/>
            <ac:cxnSpMk id="16" creationId="{F285F30A-5279-0ED7-96CC-59F4794A9B24}"/>
          </ac:cxnSpMkLst>
        </pc:cxnChg>
      </pc:sldChg>
      <pc:sldChg chg="new del">
        <pc:chgData name="Jha, Aryan Ritwajeet" userId="2aad577e-539b-449b-83a6-8d411f484b4d" providerId="ADAL" clId="{D9BFCF19-62A5-4DD2-BE4B-C9A184BAFBC5}" dt="2023-08-09T04:55:18.693" v="47" actId="47"/>
        <pc:sldMkLst>
          <pc:docMk/>
          <pc:sldMk cId="2528899542" sldId="385"/>
        </pc:sldMkLst>
      </pc:sldChg>
      <pc:sldChg chg="addSp delSp modSp add del mod">
        <pc:chgData name="Jha, Aryan Ritwajeet" userId="2aad577e-539b-449b-83a6-8d411f484b4d" providerId="ADAL" clId="{D9BFCF19-62A5-4DD2-BE4B-C9A184BAFBC5}" dt="2023-08-09T05:38:02.630" v="2695" actId="47"/>
        <pc:sldMkLst>
          <pc:docMk/>
          <pc:sldMk cId="2898554075" sldId="385"/>
        </pc:sldMkLst>
        <pc:spChg chg="mod">
          <ac:chgData name="Jha, Aryan Ritwajeet" userId="2aad577e-539b-449b-83a6-8d411f484b4d" providerId="ADAL" clId="{D9BFCF19-62A5-4DD2-BE4B-C9A184BAFBC5}" dt="2023-08-09T04:55:32.029" v="55" actId="20577"/>
          <ac:spMkLst>
            <pc:docMk/>
            <pc:sldMk cId="2898554075" sldId="385"/>
            <ac:spMk id="2" creationId="{59C9094E-A462-4868-E7DB-78E440507414}"/>
          </ac:spMkLst>
        </pc:spChg>
        <pc:spChg chg="mod">
          <ac:chgData name="Jha, Aryan Ritwajeet" userId="2aad577e-539b-449b-83a6-8d411f484b4d" providerId="ADAL" clId="{D9BFCF19-62A5-4DD2-BE4B-C9A184BAFBC5}" dt="2023-08-09T05:17:20.119" v="1158" actId="114"/>
          <ac:spMkLst>
            <pc:docMk/>
            <pc:sldMk cId="2898554075" sldId="385"/>
            <ac:spMk id="5" creationId="{AFE6C517-2645-3EDC-A4C5-C467913973FB}"/>
          </ac:spMkLst>
        </pc:spChg>
        <pc:picChg chg="add mod">
          <ac:chgData name="Jha, Aryan Ritwajeet" userId="2aad577e-539b-449b-83a6-8d411f484b4d" providerId="ADAL" clId="{D9BFCF19-62A5-4DD2-BE4B-C9A184BAFBC5}" dt="2023-08-09T05:18:09.577" v="1174" actId="1076"/>
          <ac:picMkLst>
            <pc:docMk/>
            <pc:sldMk cId="2898554075" sldId="385"/>
            <ac:picMk id="4" creationId="{7F7C50B8-E4A0-72CF-7EA9-4FDB87A20A54}"/>
          </ac:picMkLst>
        </pc:picChg>
        <pc:picChg chg="del">
          <ac:chgData name="Jha, Aryan Ritwajeet" userId="2aad577e-539b-449b-83a6-8d411f484b4d" providerId="ADAL" clId="{D9BFCF19-62A5-4DD2-BE4B-C9A184BAFBC5}" dt="2023-08-09T04:56:02.134" v="76" actId="478"/>
          <ac:picMkLst>
            <pc:docMk/>
            <pc:sldMk cId="2898554075" sldId="385"/>
            <ac:picMk id="6" creationId="{35E5F3F2-3B4C-85F0-70D9-5211F5C1F90B}"/>
          </ac:picMkLst>
        </pc:picChg>
        <pc:picChg chg="add mod">
          <ac:chgData name="Jha, Aryan Ritwajeet" userId="2aad577e-539b-449b-83a6-8d411f484b4d" providerId="ADAL" clId="{D9BFCF19-62A5-4DD2-BE4B-C9A184BAFBC5}" dt="2023-08-09T05:18:06.812" v="1173" actId="1076"/>
          <ac:picMkLst>
            <pc:docMk/>
            <pc:sldMk cId="2898554075" sldId="385"/>
            <ac:picMk id="8" creationId="{58E0669C-8EA4-8FA6-3E21-4FDDDA8169C7}"/>
          </ac:picMkLst>
        </pc:picChg>
        <pc:picChg chg="add mod">
          <ac:chgData name="Jha, Aryan Ritwajeet" userId="2aad577e-539b-449b-83a6-8d411f484b4d" providerId="ADAL" clId="{D9BFCF19-62A5-4DD2-BE4B-C9A184BAFBC5}" dt="2023-08-09T05:18:02.382" v="1172" actId="1076"/>
          <ac:picMkLst>
            <pc:docMk/>
            <pc:sldMk cId="2898554075" sldId="385"/>
            <ac:picMk id="10" creationId="{7911902D-D4A3-D374-AF2E-AAE191191B29}"/>
          </ac:picMkLst>
        </pc:picChg>
        <pc:picChg chg="add mod">
          <ac:chgData name="Jha, Aryan Ritwajeet" userId="2aad577e-539b-449b-83a6-8d411f484b4d" providerId="ADAL" clId="{D9BFCF19-62A5-4DD2-BE4B-C9A184BAFBC5}" dt="2023-08-09T05:18:00.203" v="1171" actId="1076"/>
          <ac:picMkLst>
            <pc:docMk/>
            <pc:sldMk cId="2898554075" sldId="385"/>
            <ac:picMk id="12" creationId="{98CFCF5C-A472-7325-33DD-041B9412F38A}"/>
          </ac:picMkLst>
        </pc:picChg>
        <pc:picChg chg="add mod">
          <ac:chgData name="Jha, Aryan Ritwajeet" userId="2aad577e-539b-449b-83a6-8d411f484b4d" providerId="ADAL" clId="{D9BFCF19-62A5-4DD2-BE4B-C9A184BAFBC5}" dt="2023-08-09T05:17:57.152" v="1170" actId="1076"/>
          <ac:picMkLst>
            <pc:docMk/>
            <pc:sldMk cId="2898554075" sldId="385"/>
            <ac:picMk id="14" creationId="{25C8ACE3-5A33-7348-4334-F008C349B65E}"/>
          </ac:picMkLst>
        </pc:picChg>
        <pc:picChg chg="add del mod">
          <ac:chgData name="Jha, Aryan Ritwajeet" userId="2aad577e-539b-449b-83a6-8d411f484b4d" providerId="ADAL" clId="{D9BFCF19-62A5-4DD2-BE4B-C9A184BAFBC5}" dt="2023-08-09T05:17:43.177" v="1165" actId="478"/>
          <ac:picMkLst>
            <pc:docMk/>
            <pc:sldMk cId="2898554075" sldId="385"/>
            <ac:picMk id="16" creationId="{1B1491B6-B305-75BD-F92C-419A87D0F4C9}"/>
          </ac:picMkLst>
        </pc:picChg>
        <pc:picChg chg="add mod">
          <ac:chgData name="Jha, Aryan Ritwajeet" userId="2aad577e-539b-449b-83a6-8d411f484b4d" providerId="ADAL" clId="{D9BFCF19-62A5-4DD2-BE4B-C9A184BAFBC5}" dt="2023-08-09T05:17:49.116" v="1167" actId="1076"/>
          <ac:picMkLst>
            <pc:docMk/>
            <pc:sldMk cId="2898554075" sldId="385"/>
            <ac:picMk id="18" creationId="{9F2B62A1-BA7D-3762-1306-70E2DEF26E6C}"/>
          </ac:picMkLst>
        </pc:picChg>
        <pc:picChg chg="add del mod">
          <ac:chgData name="Jha, Aryan Ritwajeet" userId="2aad577e-539b-449b-83a6-8d411f484b4d" providerId="ADAL" clId="{D9BFCF19-62A5-4DD2-BE4B-C9A184BAFBC5}" dt="2023-08-09T05:17:43.177" v="1165" actId="478"/>
          <ac:picMkLst>
            <pc:docMk/>
            <pc:sldMk cId="2898554075" sldId="385"/>
            <ac:picMk id="20" creationId="{FF6FAEB1-E3AD-CC49-8815-10C67B32A7F4}"/>
          </ac:picMkLst>
        </pc:picChg>
        <pc:picChg chg="add mod">
          <ac:chgData name="Jha, Aryan Ritwajeet" userId="2aad577e-539b-449b-83a6-8d411f484b4d" providerId="ADAL" clId="{D9BFCF19-62A5-4DD2-BE4B-C9A184BAFBC5}" dt="2023-08-09T05:17:52.715" v="1169" actId="1076"/>
          <ac:picMkLst>
            <pc:docMk/>
            <pc:sldMk cId="2898554075" sldId="385"/>
            <ac:picMk id="22" creationId="{9F536477-EBA9-9619-E18C-A781734EDD45}"/>
          </ac:picMkLst>
        </pc:picChg>
        <pc:picChg chg="add del mod">
          <ac:chgData name="Jha, Aryan Ritwajeet" userId="2aad577e-539b-449b-83a6-8d411f484b4d" providerId="ADAL" clId="{D9BFCF19-62A5-4DD2-BE4B-C9A184BAFBC5}" dt="2023-08-09T05:09:35.671" v="909" actId="21"/>
          <ac:picMkLst>
            <pc:docMk/>
            <pc:sldMk cId="2898554075" sldId="385"/>
            <ac:picMk id="24" creationId="{7204E039-0E49-24DC-0916-02F8F07522AF}"/>
          </ac:picMkLst>
        </pc:picChg>
        <pc:picChg chg="add del mod">
          <ac:chgData name="Jha, Aryan Ritwajeet" userId="2aad577e-539b-449b-83a6-8d411f484b4d" providerId="ADAL" clId="{D9BFCF19-62A5-4DD2-BE4B-C9A184BAFBC5}" dt="2023-08-09T05:09:22.331" v="903" actId="21"/>
          <ac:picMkLst>
            <pc:docMk/>
            <pc:sldMk cId="2898554075" sldId="385"/>
            <ac:picMk id="26" creationId="{B3F359DF-3EEE-08B2-FDE9-1FC80E796224}"/>
          </ac:picMkLst>
        </pc:picChg>
        <pc:picChg chg="add del mod">
          <ac:chgData name="Jha, Aryan Ritwajeet" userId="2aad577e-539b-449b-83a6-8d411f484b4d" providerId="ADAL" clId="{D9BFCF19-62A5-4DD2-BE4B-C9A184BAFBC5}" dt="2023-08-09T04:58:37.551" v="86" actId="21"/>
          <ac:picMkLst>
            <pc:docMk/>
            <pc:sldMk cId="2898554075" sldId="385"/>
            <ac:picMk id="28" creationId="{DE5FE46C-4861-43AD-324D-5F01FC77EED8}"/>
          </ac:picMkLst>
        </pc:picChg>
      </pc:sldChg>
      <pc:sldChg chg="addSp delSp modSp add mod addAnim delAnim">
        <pc:chgData name="Jha, Aryan Ritwajeet" userId="2aad577e-539b-449b-83a6-8d411f484b4d" providerId="ADAL" clId="{D9BFCF19-62A5-4DD2-BE4B-C9A184BAFBC5}" dt="2023-08-09T05:56:16.507" v="3451" actId="113"/>
        <pc:sldMkLst>
          <pc:docMk/>
          <pc:sldMk cId="3531980221" sldId="386"/>
        </pc:sldMkLst>
        <pc:spChg chg="mod">
          <ac:chgData name="Jha, Aryan Ritwajeet" userId="2aad577e-539b-449b-83a6-8d411f484b4d" providerId="ADAL" clId="{D9BFCF19-62A5-4DD2-BE4B-C9A184BAFBC5}" dt="2023-08-09T05:15:03.607" v="1098" actId="20577"/>
          <ac:spMkLst>
            <pc:docMk/>
            <pc:sldMk cId="3531980221" sldId="386"/>
            <ac:spMk id="2" creationId="{59C9094E-A462-4868-E7DB-78E440507414}"/>
          </ac:spMkLst>
        </pc:spChg>
        <pc:spChg chg="mod">
          <ac:chgData name="Jha, Aryan Ritwajeet" userId="2aad577e-539b-449b-83a6-8d411f484b4d" providerId="ADAL" clId="{D9BFCF19-62A5-4DD2-BE4B-C9A184BAFBC5}" dt="2023-08-09T05:14:51.596" v="1077" actId="20577"/>
          <ac:spMkLst>
            <pc:docMk/>
            <pc:sldMk cId="3531980221" sldId="386"/>
            <ac:spMk id="5" creationId="{AFE6C517-2645-3EDC-A4C5-C467913973FB}"/>
          </ac:spMkLst>
        </pc:spChg>
        <pc:spChg chg="add mod">
          <ac:chgData name="Jha, Aryan Ritwajeet" userId="2aad577e-539b-449b-83a6-8d411f484b4d" providerId="ADAL" clId="{D9BFCF19-62A5-4DD2-BE4B-C9A184BAFBC5}" dt="2023-08-09T05:16:14.821" v="1133"/>
          <ac:spMkLst>
            <pc:docMk/>
            <pc:sldMk cId="3531980221" sldId="386"/>
            <ac:spMk id="7" creationId="{1B640B69-17D9-46DD-30C0-9D034371F278}"/>
          </ac:spMkLst>
        </pc:spChg>
        <pc:spChg chg="add mod">
          <ac:chgData name="Jha, Aryan Ritwajeet" userId="2aad577e-539b-449b-83a6-8d411f484b4d" providerId="ADAL" clId="{D9BFCF19-62A5-4DD2-BE4B-C9A184BAFBC5}" dt="2023-08-09T05:56:16.507" v="3451" actId="113"/>
          <ac:spMkLst>
            <pc:docMk/>
            <pc:sldMk cId="3531980221" sldId="386"/>
            <ac:spMk id="19" creationId="{CE0E180A-6909-4E23-5745-9AAD6DF335C9}"/>
          </ac:spMkLst>
        </pc:spChg>
        <pc:spChg chg="add del">
          <ac:chgData name="Jha, Aryan Ritwajeet" userId="2aad577e-539b-449b-83a6-8d411f484b4d" providerId="ADAL" clId="{D9BFCF19-62A5-4DD2-BE4B-C9A184BAFBC5}" dt="2023-08-09T05:00:37.608" v="143" actId="26606"/>
          <ac:spMkLst>
            <pc:docMk/>
            <pc:sldMk cId="3531980221" sldId="386"/>
            <ac:spMk id="88" creationId="{C1A1C5D3-C053-4EE9-BE1A-419B6E27CCAE}"/>
          </ac:spMkLst>
        </pc:spChg>
        <pc:spChg chg="add del">
          <ac:chgData name="Jha, Aryan Ritwajeet" userId="2aad577e-539b-449b-83a6-8d411f484b4d" providerId="ADAL" clId="{D9BFCF19-62A5-4DD2-BE4B-C9A184BAFBC5}" dt="2023-08-09T05:00:37.608" v="143" actId="26606"/>
          <ac:spMkLst>
            <pc:docMk/>
            <pc:sldMk cId="3531980221" sldId="386"/>
            <ac:spMk id="90" creationId="{A3473CF9-37EB-43E7-89EF-D2D1C53D1DAC}"/>
          </ac:spMkLst>
        </pc:spChg>
        <pc:spChg chg="add del">
          <ac:chgData name="Jha, Aryan Ritwajeet" userId="2aad577e-539b-449b-83a6-8d411f484b4d" providerId="ADAL" clId="{D9BFCF19-62A5-4DD2-BE4B-C9A184BAFBC5}" dt="2023-08-09T05:00:37.608" v="143" actId="26606"/>
          <ac:spMkLst>
            <pc:docMk/>
            <pc:sldMk cId="3531980221" sldId="386"/>
            <ac:spMk id="92" creationId="{586B4EF9-43BA-4655-A6FF-1D8E21574C95}"/>
          </ac:spMkLst>
        </pc:spChg>
        <pc:spChg chg="add del">
          <ac:chgData name="Jha, Aryan Ritwajeet" userId="2aad577e-539b-449b-83a6-8d411f484b4d" providerId="ADAL" clId="{D9BFCF19-62A5-4DD2-BE4B-C9A184BAFBC5}" dt="2023-08-09T04:59:56.908" v="107" actId="26606"/>
          <ac:spMkLst>
            <pc:docMk/>
            <pc:sldMk cId="3531980221" sldId="386"/>
            <ac:spMk id="97" creationId="{47942995-B07F-4636-9A06-C6A104B260A8}"/>
          </ac:spMkLst>
        </pc:spChg>
        <pc:spChg chg="add del">
          <ac:chgData name="Jha, Aryan Ritwajeet" userId="2aad577e-539b-449b-83a6-8d411f484b4d" providerId="ADAL" clId="{D9BFCF19-62A5-4DD2-BE4B-C9A184BAFBC5}" dt="2023-08-09T05:00:05.649" v="111" actId="26606"/>
          <ac:spMkLst>
            <pc:docMk/>
            <pc:sldMk cId="3531980221" sldId="386"/>
            <ac:spMk id="101" creationId="{84D4DDB8-B68F-45B0-9F62-C4279996F672}"/>
          </ac:spMkLst>
        </pc:spChg>
        <pc:spChg chg="add del">
          <ac:chgData name="Jha, Aryan Ritwajeet" userId="2aad577e-539b-449b-83a6-8d411f484b4d" providerId="ADAL" clId="{D9BFCF19-62A5-4DD2-BE4B-C9A184BAFBC5}" dt="2023-08-09T04:59:58.510" v="109" actId="26606"/>
          <ac:spMkLst>
            <pc:docMk/>
            <pc:sldMk cId="3531980221" sldId="386"/>
            <ac:spMk id="103" creationId="{85149191-5F60-4A28-AAFF-039F96B0F3EC}"/>
          </ac:spMkLst>
        </pc:spChg>
        <pc:spChg chg="add del">
          <ac:chgData name="Jha, Aryan Ritwajeet" userId="2aad577e-539b-449b-83a6-8d411f484b4d" providerId="ADAL" clId="{D9BFCF19-62A5-4DD2-BE4B-C9A184BAFBC5}" dt="2023-08-09T04:59:56.908" v="107" actId="26606"/>
          <ac:spMkLst>
            <pc:docMk/>
            <pc:sldMk cId="3531980221" sldId="386"/>
            <ac:spMk id="104" creationId="{B81933D1-5615-42C7-9C0B-4EB7105CCE2D}"/>
          </ac:spMkLst>
        </pc:spChg>
        <pc:spChg chg="add del">
          <ac:chgData name="Jha, Aryan Ritwajeet" userId="2aad577e-539b-449b-83a6-8d411f484b4d" providerId="ADAL" clId="{D9BFCF19-62A5-4DD2-BE4B-C9A184BAFBC5}" dt="2023-08-09T04:59:58.510" v="109" actId="26606"/>
          <ac:spMkLst>
            <pc:docMk/>
            <pc:sldMk cId="3531980221" sldId="386"/>
            <ac:spMk id="105" creationId="{F8260ED5-17F7-4158-B241-D51DD4CF1B7E}"/>
          </ac:spMkLst>
        </pc:spChg>
        <pc:spChg chg="add del">
          <ac:chgData name="Jha, Aryan Ritwajeet" userId="2aad577e-539b-449b-83a6-8d411f484b4d" providerId="ADAL" clId="{D9BFCF19-62A5-4DD2-BE4B-C9A184BAFBC5}" dt="2023-08-09T04:59:56.908" v="107" actId="26606"/>
          <ac:spMkLst>
            <pc:docMk/>
            <pc:sldMk cId="3531980221" sldId="386"/>
            <ac:spMk id="106" creationId="{19C9EAEA-39D0-4B0E-A0EB-51E7B26740B1}"/>
          </ac:spMkLst>
        </pc:spChg>
        <pc:spChg chg="add del">
          <ac:chgData name="Jha, Aryan Ritwajeet" userId="2aad577e-539b-449b-83a6-8d411f484b4d" providerId="ADAL" clId="{D9BFCF19-62A5-4DD2-BE4B-C9A184BAFBC5}" dt="2023-08-09T05:00:23.024" v="136" actId="26606"/>
          <ac:spMkLst>
            <pc:docMk/>
            <pc:sldMk cId="3531980221" sldId="386"/>
            <ac:spMk id="107" creationId="{0D040B79-3E73-4A31-840D-D6B9C9FDFC46}"/>
          </ac:spMkLst>
        </pc:spChg>
        <pc:spChg chg="add del">
          <ac:chgData name="Jha, Aryan Ritwajeet" userId="2aad577e-539b-449b-83a6-8d411f484b4d" providerId="ADAL" clId="{D9BFCF19-62A5-4DD2-BE4B-C9A184BAFBC5}" dt="2023-08-09T04:59:58.510" v="109" actId="26606"/>
          <ac:spMkLst>
            <pc:docMk/>
            <pc:sldMk cId="3531980221" sldId="386"/>
            <ac:spMk id="108" creationId="{A8384FB5-9ADC-4DDC-881B-597D56F5B15D}"/>
          </ac:spMkLst>
        </pc:spChg>
        <pc:spChg chg="add del">
          <ac:chgData name="Jha, Aryan Ritwajeet" userId="2aad577e-539b-449b-83a6-8d411f484b4d" providerId="ADAL" clId="{D9BFCF19-62A5-4DD2-BE4B-C9A184BAFBC5}" dt="2023-08-09T04:59:58.510" v="109" actId="26606"/>
          <ac:spMkLst>
            <pc:docMk/>
            <pc:sldMk cId="3531980221" sldId="386"/>
            <ac:spMk id="109" creationId="{91E5A9A7-95C6-4F4F-B00E-C82E07FE62EF}"/>
          </ac:spMkLst>
        </pc:spChg>
        <pc:spChg chg="add del">
          <ac:chgData name="Jha, Aryan Ritwajeet" userId="2aad577e-539b-449b-83a6-8d411f484b4d" providerId="ADAL" clId="{D9BFCF19-62A5-4DD2-BE4B-C9A184BAFBC5}" dt="2023-08-09T04:59:58.510" v="109" actId="26606"/>
          <ac:spMkLst>
            <pc:docMk/>
            <pc:sldMk cId="3531980221" sldId="386"/>
            <ac:spMk id="110" creationId="{D07DD2DE-F619-49DD-B5E7-03A290FF4ED1}"/>
          </ac:spMkLst>
        </pc:spChg>
        <pc:spChg chg="add del">
          <ac:chgData name="Jha, Aryan Ritwajeet" userId="2aad577e-539b-449b-83a6-8d411f484b4d" providerId="ADAL" clId="{D9BFCF19-62A5-4DD2-BE4B-C9A184BAFBC5}" dt="2023-08-09T05:00:05.649" v="111" actId="26606"/>
          <ac:spMkLst>
            <pc:docMk/>
            <pc:sldMk cId="3531980221" sldId="386"/>
            <ac:spMk id="112" creationId="{5DCB5928-DC7D-4612-9922-441966E15627}"/>
          </ac:spMkLst>
        </pc:spChg>
        <pc:spChg chg="add del">
          <ac:chgData name="Jha, Aryan Ritwajeet" userId="2aad577e-539b-449b-83a6-8d411f484b4d" providerId="ADAL" clId="{D9BFCF19-62A5-4DD2-BE4B-C9A184BAFBC5}" dt="2023-08-09T05:00:05.649" v="111" actId="26606"/>
          <ac:spMkLst>
            <pc:docMk/>
            <pc:sldMk cId="3531980221" sldId="386"/>
            <ac:spMk id="113" creationId="{682C1161-1736-45EC-99B7-33F3CAE9D517}"/>
          </ac:spMkLst>
        </pc:spChg>
        <pc:spChg chg="add del">
          <ac:chgData name="Jha, Aryan Ritwajeet" userId="2aad577e-539b-449b-83a6-8d411f484b4d" providerId="ADAL" clId="{D9BFCF19-62A5-4DD2-BE4B-C9A184BAFBC5}" dt="2023-08-09T05:00:05.649" v="111" actId="26606"/>
          <ac:spMkLst>
            <pc:docMk/>
            <pc:sldMk cId="3531980221" sldId="386"/>
            <ac:spMk id="114" creationId="{AF2F604E-43BE-4DC3-B983-E071523364F8}"/>
          </ac:spMkLst>
        </pc:spChg>
        <pc:spChg chg="add del">
          <ac:chgData name="Jha, Aryan Ritwajeet" userId="2aad577e-539b-449b-83a6-8d411f484b4d" providerId="ADAL" clId="{D9BFCF19-62A5-4DD2-BE4B-C9A184BAFBC5}" dt="2023-08-09T05:00:05.649" v="111" actId="26606"/>
          <ac:spMkLst>
            <pc:docMk/>
            <pc:sldMk cId="3531980221" sldId="386"/>
            <ac:spMk id="115" creationId="{08C9B587-E65E-4B52-B37C-ABEBB6E87928}"/>
          </ac:spMkLst>
        </pc:spChg>
        <pc:spChg chg="add del">
          <ac:chgData name="Jha, Aryan Ritwajeet" userId="2aad577e-539b-449b-83a6-8d411f484b4d" providerId="ADAL" clId="{D9BFCF19-62A5-4DD2-BE4B-C9A184BAFBC5}" dt="2023-08-09T05:00:06.273" v="113" actId="26606"/>
          <ac:spMkLst>
            <pc:docMk/>
            <pc:sldMk cId="3531980221" sldId="386"/>
            <ac:spMk id="117" creationId="{A8384FB5-9ADC-4DDC-881B-597D56F5B15D}"/>
          </ac:spMkLst>
        </pc:spChg>
        <pc:spChg chg="add del">
          <ac:chgData name="Jha, Aryan Ritwajeet" userId="2aad577e-539b-449b-83a6-8d411f484b4d" providerId="ADAL" clId="{D9BFCF19-62A5-4DD2-BE4B-C9A184BAFBC5}" dt="2023-08-09T05:00:06.273" v="113" actId="26606"/>
          <ac:spMkLst>
            <pc:docMk/>
            <pc:sldMk cId="3531980221" sldId="386"/>
            <ac:spMk id="118" creationId="{91E5A9A7-95C6-4F4F-B00E-C82E07FE62EF}"/>
          </ac:spMkLst>
        </pc:spChg>
        <pc:spChg chg="add del">
          <ac:chgData name="Jha, Aryan Ritwajeet" userId="2aad577e-539b-449b-83a6-8d411f484b4d" providerId="ADAL" clId="{D9BFCF19-62A5-4DD2-BE4B-C9A184BAFBC5}" dt="2023-08-09T05:00:06.273" v="113" actId="26606"/>
          <ac:spMkLst>
            <pc:docMk/>
            <pc:sldMk cId="3531980221" sldId="386"/>
            <ac:spMk id="119" creationId="{D07DD2DE-F619-49DD-B5E7-03A290FF4ED1}"/>
          </ac:spMkLst>
        </pc:spChg>
        <pc:spChg chg="add del">
          <ac:chgData name="Jha, Aryan Ritwajeet" userId="2aad577e-539b-449b-83a6-8d411f484b4d" providerId="ADAL" clId="{D9BFCF19-62A5-4DD2-BE4B-C9A184BAFBC5}" dt="2023-08-09T05:00:06.273" v="113" actId="26606"/>
          <ac:spMkLst>
            <pc:docMk/>
            <pc:sldMk cId="3531980221" sldId="386"/>
            <ac:spMk id="120" creationId="{85149191-5F60-4A28-AAFF-039F96B0F3EC}"/>
          </ac:spMkLst>
        </pc:spChg>
        <pc:spChg chg="add del">
          <ac:chgData name="Jha, Aryan Ritwajeet" userId="2aad577e-539b-449b-83a6-8d411f484b4d" providerId="ADAL" clId="{D9BFCF19-62A5-4DD2-BE4B-C9A184BAFBC5}" dt="2023-08-09T05:00:06.273" v="113" actId="26606"/>
          <ac:spMkLst>
            <pc:docMk/>
            <pc:sldMk cId="3531980221" sldId="386"/>
            <ac:spMk id="121" creationId="{F8260ED5-17F7-4158-B241-D51DD4CF1B7E}"/>
          </ac:spMkLst>
        </pc:spChg>
        <pc:spChg chg="add del">
          <ac:chgData name="Jha, Aryan Ritwajeet" userId="2aad577e-539b-449b-83a6-8d411f484b4d" providerId="ADAL" clId="{D9BFCF19-62A5-4DD2-BE4B-C9A184BAFBC5}" dt="2023-08-09T05:00:07.520" v="115" actId="26606"/>
          <ac:spMkLst>
            <pc:docMk/>
            <pc:sldMk cId="3531980221" sldId="386"/>
            <ac:spMk id="123" creationId="{47942995-B07F-4636-9A06-C6A104B260A8}"/>
          </ac:spMkLst>
        </pc:spChg>
        <pc:spChg chg="add del">
          <ac:chgData name="Jha, Aryan Ritwajeet" userId="2aad577e-539b-449b-83a6-8d411f484b4d" providerId="ADAL" clId="{D9BFCF19-62A5-4DD2-BE4B-C9A184BAFBC5}" dt="2023-08-09T05:00:07.520" v="115" actId="26606"/>
          <ac:spMkLst>
            <pc:docMk/>
            <pc:sldMk cId="3531980221" sldId="386"/>
            <ac:spMk id="126" creationId="{B81933D1-5615-42C7-9C0B-4EB7105CCE2D}"/>
          </ac:spMkLst>
        </pc:spChg>
        <pc:spChg chg="add del">
          <ac:chgData name="Jha, Aryan Ritwajeet" userId="2aad577e-539b-449b-83a6-8d411f484b4d" providerId="ADAL" clId="{D9BFCF19-62A5-4DD2-BE4B-C9A184BAFBC5}" dt="2023-08-09T05:00:07.520" v="115" actId="26606"/>
          <ac:spMkLst>
            <pc:docMk/>
            <pc:sldMk cId="3531980221" sldId="386"/>
            <ac:spMk id="127" creationId="{19C9EAEA-39D0-4B0E-A0EB-51E7B26740B1}"/>
          </ac:spMkLst>
        </pc:spChg>
        <pc:spChg chg="add del">
          <ac:chgData name="Jha, Aryan Ritwajeet" userId="2aad577e-539b-449b-83a6-8d411f484b4d" providerId="ADAL" clId="{D9BFCF19-62A5-4DD2-BE4B-C9A184BAFBC5}" dt="2023-08-09T05:00:08.228" v="117" actId="26606"/>
          <ac:spMkLst>
            <pc:docMk/>
            <pc:sldMk cId="3531980221" sldId="386"/>
            <ac:spMk id="129" creationId="{665DBBEF-238B-476B-96AB-8AAC3224ECEA}"/>
          </ac:spMkLst>
        </pc:spChg>
        <pc:spChg chg="add del">
          <ac:chgData name="Jha, Aryan Ritwajeet" userId="2aad577e-539b-449b-83a6-8d411f484b4d" providerId="ADAL" clId="{D9BFCF19-62A5-4DD2-BE4B-C9A184BAFBC5}" dt="2023-08-09T05:00:08.228" v="117" actId="26606"/>
          <ac:spMkLst>
            <pc:docMk/>
            <pc:sldMk cId="3531980221" sldId="386"/>
            <ac:spMk id="130" creationId="{3FCFB1DE-0B7E-48CC-BA90-B2AB0889F9D6}"/>
          </ac:spMkLst>
        </pc:spChg>
        <pc:spChg chg="add del">
          <ac:chgData name="Jha, Aryan Ritwajeet" userId="2aad577e-539b-449b-83a6-8d411f484b4d" providerId="ADAL" clId="{D9BFCF19-62A5-4DD2-BE4B-C9A184BAFBC5}" dt="2023-08-09T05:00:09.768" v="119" actId="26606"/>
          <ac:spMkLst>
            <pc:docMk/>
            <pc:sldMk cId="3531980221" sldId="386"/>
            <ac:spMk id="132" creationId="{BA79A7CF-01AF-4178-9369-94E0C90EB046}"/>
          </ac:spMkLst>
        </pc:spChg>
        <pc:spChg chg="add del">
          <ac:chgData name="Jha, Aryan Ritwajeet" userId="2aad577e-539b-449b-83a6-8d411f484b4d" providerId="ADAL" clId="{D9BFCF19-62A5-4DD2-BE4B-C9A184BAFBC5}" dt="2023-08-09T05:00:09.768" v="119" actId="26606"/>
          <ac:spMkLst>
            <pc:docMk/>
            <pc:sldMk cId="3531980221" sldId="386"/>
            <ac:spMk id="133" creationId="{99413ED5-9ED4-4772-BCE4-2BCAE6B12E35}"/>
          </ac:spMkLst>
        </pc:spChg>
        <pc:spChg chg="add del">
          <ac:chgData name="Jha, Aryan Ritwajeet" userId="2aad577e-539b-449b-83a6-8d411f484b4d" providerId="ADAL" clId="{D9BFCF19-62A5-4DD2-BE4B-C9A184BAFBC5}" dt="2023-08-09T05:00:09.768" v="119" actId="26606"/>
          <ac:spMkLst>
            <pc:docMk/>
            <pc:sldMk cId="3531980221" sldId="386"/>
            <ac:spMk id="134" creationId="{04357C93-F0CB-4A1C-8F77-4E9063789819}"/>
          </ac:spMkLst>
        </pc:spChg>
        <pc:spChg chg="add del">
          <ac:chgData name="Jha, Aryan Ritwajeet" userId="2aad577e-539b-449b-83a6-8d411f484b4d" providerId="ADAL" clId="{D9BFCF19-62A5-4DD2-BE4B-C9A184BAFBC5}" dt="2023-08-09T05:00:09.768" v="119" actId="26606"/>
          <ac:spMkLst>
            <pc:docMk/>
            <pc:sldMk cId="3531980221" sldId="386"/>
            <ac:spMk id="135" creationId="{90F533E9-6690-41A8-A372-4C6C622D028D}"/>
          </ac:spMkLst>
        </pc:spChg>
        <pc:spChg chg="add del">
          <ac:chgData name="Jha, Aryan Ritwajeet" userId="2aad577e-539b-449b-83a6-8d411f484b4d" providerId="ADAL" clId="{D9BFCF19-62A5-4DD2-BE4B-C9A184BAFBC5}" dt="2023-08-09T05:00:10.999" v="121" actId="26606"/>
          <ac:spMkLst>
            <pc:docMk/>
            <pc:sldMk cId="3531980221" sldId="386"/>
            <ac:spMk id="137" creationId="{3C54F4CE-85F0-46ED-80DA-9518C9251AD1}"/>
          </ac:spMkLst>
        </pc:spChg>
        <pc:spChg chg="add del">
          <ac:chgData name="Jha, Aryan Ritwajeet" userId="2aad577e-539b-449b-83a6-8d411f484b4d" providerId="ADAL" clId="{D9BFCF19-62A5-4DD2-BE4B-C9A184BAFBC5}" dt="2023-08-09T05:00:10.999" v="121" actId="26606"/>
          <ac:spMkLst>
            <pc:docMk/>
            <pc:sldMk cId="3531980221" sldId="386"/>
            <ac:spMk id="138" creationId="{DADD1FCA-8ACB-4958-81DD-4CDD6D3E1921}"/>
          </ac:spMkLst>
        </pc:spChg>
        <pc:spChg chg="add del">
          <ac:chgData name="Jha, Aryan Ritwajeet" userId="2aad577e-539b-449b-83a6-8d411f484b4d" providerId="ADAL" clId="{D9BFCF19-62A5-4DD2-BE4B-C9A184BAFBC5}" dt="2023-08-09T05:00:11.977" v="123" actId="26606"/>
          <ac:spMkLst>
            <pc:docMk/>
            <pc:sldMk cId="3531980221" sldId="386"/>
            <ac:spMk id="140" creationId="{3C54F4CE-85F0-46ED-80DA-9518C9251AD1}"/>
          </ac:spMkLst>
        </pc:spChg>
        <pc:spChg chg="add del">
          <ac:chgData name="Jha, Aryan Ritwajeet" userId="2aad577e-539b-449b-83a6-8d411f484b4d" providerId="ADAL" clId="{D9BFCF19-62A5-4DD2-BE4B-C9A184BAFBC5}" dt="2023-08-09T05:00:11.977" v="123" actId="26606"/>
          <ac:spMkLst>
            <pc:docMk/>
            <pc:sldMk cId="3531980221" sldId="386"/>
            <ac:spMk id="141" creationId="{669216FA-293F-4DFA-AF49-122081674F6E}"/>
          </ac:spMkLst>
        </pc:spChg>
        <pc:spChg chg="add del">
          <ac:chgData name="Jha, Aryan Ritwajeet" userId="2aad577e-539b-449b-83a6-8d411f484b4d" providerId="ADAL" clId="{D9BFCF19-62A5-4DD2-BE4B-C9A184BAFBC5}" dt="2023-08-09T05:00:11.977" v="123" actId="26606"/>
          <ac:spMkLst>
            <pc:docMk/>
            <pc:sldMk cId="3531980221" sldId="386"/>
            <ac:spMk id="142" creationId="{885504CF-B07B-45CD-B2B9-77F91DFDF71B}"/>
          </ac:spMkLst>
        </pc:spChg>
        <pc:spChg chg="add del">
          <ac:chgData name="Jha, Aryan Ritwajeet" userId="2aad577e-539b-449b-83a6-8d411f484b4d" providerId="ADAL" clId="{D9BFCF19-62A5-4DD2-BE4B-C9A184BAFBC5}" dt="2023-08-09T05:00:11.977" v="123" actId="26606"/>
          <ac:spMkLst>
            <pc:docMk/>
            <pc:sldMk cId="3531980221" sldId="386"/>
            <ac:spMk id="143" creationId="{C6F0F1BD-D7E0-40DE-8DBF-8152D3191EDE}"/>
          </ac:spMkLst>
        </pc:spChg>
        <pc:spChg chg="add del">
          <ac:chgData name="Jha, Aryan Ritwajeet" userId="2aad577e-539b-449b-83a6-8d411f484b4d" providerId="ADAL" clId="{D9BFCF19-62A5-4DD2-BE4B-C9A184BAFBC5}" dt="2023-08-09T05:00:12.761" v="125" actId="26606"/>
          <ac:spMkLst>
            <pc:docMk/>
            <pc:sldMk cId="3531980221" sldId="386"/>
            <ac:spMk id="145" creationId="{3C54F4CE-85F0-46ED-80DA-9518C9251AD1}"/>
          </ac:spMkLst>
        </pc:spChg>
        <pc:spChg chg="add del">
          <ac:chgData name="Jha, Aryan Ritwajeet" userId="2aad577e-539b-449b-83a6-8d411f484b4d" providerId="ADAL" clId="{D9BFCF19-62A5-4DD2-BE4B-C9A184BAFBC5}" dt="2023-08-09T05:00:12.761" v="125" actId="26606"/>
          <ac:spMkLst>
            <pc:docMk/>
            <pc:sldMk cId="3531980221" sldId="386"/>
            <ac:spMk id="146" creationId="{DADD1FCA-8ACB-4958-81DD-4CDD6D3E1921}"/>
          </ac:spMkLst>
        </pc:spChg>
        <pc:spChg chg="add del">
          <ac:chgData name="Jha, Aryan Ritwajeet" userId="2aad577e-539b-449b-83a6-8d411f484b4d" providerId="ADAL" clId="{D9BFCF19-62A5-4DD2-BE4B-C9A184BAFBC5}" dt="2023-08-09T05:00:16.217" v="127" actId="26606"/>
          <ac:spMkLst>
            <pc:docMk/>
            <pc:sldMk cId="3531980221" sldId="386"/>
            <ac:spMk id="148" creationId="{3C54F4CE-85F0-46ED-80DA-9518C9251AD1}"/>
          </ac:spMkLst>
        </pc:spChg>
        <pc:spChg chg="add del">
          <ac:chgData name="Jha, Aryan Ritwajeet" userId="2aad577e-539b-449b-83a6-8d411f484b4d" providerId="ADAL" clId="{D9BFCF19-62A5-4DD2-BE4B-C9A184BAFBC5}" dt="2023-08-09T05:00:16.217" v="127" actId="26606"/>
          <ac:spMkLst>
            <pc:docMk/>
            <pc:sldMk cId="3531980221" sldId="386"/>
            <ac:spMk id="149" creationId="{669216FA-293F-4DFA-AF49-122081674F6E}"/>
          </ac:spMkLst>
        </pc:spChg>
        <pc:spChg chg="add del">
          <ac:chgData name="Jha, Aryan Ritwajeet" userId="2aad577e-539b-449b-83a6-8d411f484b4d" providerId="ADAL" clId="{D9BFCF19-62A5-4DD2-BE4B-C9A184BAFBC5}" dt="2023-08-09T05:00:16.217" v="127" actId="26606"/>
          <ac:spMkLst>
            <pc:docMk/>
            <pc:sldMk cId="3531980221" sldId="386"/>
            <ac:spMk id="150" creationId="{885504CF-B07B-45CD-B2B9-77F91DFDF71B}"/>
          </ac:spMkLst>
        </pc:spChg>
        <pc:spChg chg="add del">
          <ac:chgData name="Jha, Aryan Ritwajeet" userId="2aad577e-539b-449b-83a6-8d411f484b4d" providerId="ADAL" clId="{D9BFCF19-62A5-4DD2-BE4B-C9A184BAFBC5}" dt="2023-08-09T05:00:16.217" v="127" actId="26606"/>
          <ac:spMkLst>
            <pc:docMk/>
            <pc:sldMk cId="3531980221" sldId="386"/>
            <ac:spMk id="151" creationId="{C6F0F1BD-D7E0-40DE-8DBF-8152D3191EDE}"/>
          </ac:spMkLst>
        </pc:spChg>
        <pc:spChg chg="add del">
          <ac:chgData name="Jha, Aryan Ritwajeet" userId="2aad577e-539b-449b-83a6-8d411f484b4d" providerId="ADAL" clId="{D9BFCF19-62A5-4DD2-BE4B-C9A184BAFBC5}" dt="2023-08-09T05:00:17.944" v="129" actId="26606"/>
          <ac:spMkLst>
            <pc:docMk/>
            <pc:sldMk cId="3531980221" sldId="386"/>
            <ac:spMk id="153" creationId="{65219498-D544-41AC-98FE-8F956EF66A62}"/>
          </ac:spMkLst>
        </pc:spChg>
        <pc:spChg chg="add del">
          <ac:chgData name="Jha, Aryan Ritwajeet" userId="2aad577e-539b-449b-83a6-8d411f484b4d" providerId="ADAL" clId="{D9BFCF19-62A5-4DD2-BE4B-C9A184BAFBC5}" dt="2023-08-09T05:00:17.944" v="129" actId="26606"/>
          <ac:spMkLst>
            <pc:docMk/>
            <pc:sldMk cId="3531980221" sldId="386"/>
            <ac:spMk id="154" creationId="{F500DBFC-17A9-4E0A-AEE2-A49F9AEEF0FD}"/>
          </ac:spMkLst>
        </pc:spChg>
        <pc:spChg chg="add del">
          <ac:chgData name="Jha, Aryan Ritwajeet" userId="2aad577e-539b-449b-83a6-8d411f484b4d" providerId="ADAL" clId="{D9BFCF19-62A5-4DD2-BE4B-C9A184BAFBC5}" dt="2023-08-09T05:00:19.484" v="131" actId="26606"/>
          <ac:spMkLst>
            <pc:docMk/>
            <pc:sldMk cId="3531980221" sldId="386"/>
            <ac:spMk id="160" creationId="{19D32F93-50AC-4C46-A5DB-291C60DDB7BD}"/>
          </ac:spMkLst>
        </pc:spChg>
        <pc:spChg chg="add del">
          <ac:chgData name="Jha, Aryan Ritwajeet" userId="2aad577e-539b-449b-83a6-8d411f484b4d" providerId="ADAL" clId="{D9BFCF19-62A5-4DD2-BE4B-C9A184BAFBC5}" dt="2023-08-09T05:00:19.484" v="131" actId="26606"/>
          <ac:spMkLst>
            <pc:docMk/>
            <pc:sldMk cId="3531980221" sldId="386"/>
            <ac:spMk id="161" creationId="{86FD7672-78BE-4D6F-A711-2CDB79B52DFF}"/>
          </ac:spMkLst>
        </pc:spChg>
        <pc:spChg chg="add del">
          <ac:chgData name="Jha, Aryan Ritwajeet" userId="2aad577e-539b-449b-83a6-8d411f484b4d" providerId="ADAL" clId="{D9BFCF19-62A5-4DD2-BE4B-C9A184BAFBC5}" dt="2023-08-09T05:00:19.484" v="131" actId="26606"/>
          <ac:spMkLst>
            <pc:docMk/>
            <pc:sldMk cId="3531980221" sldId="386"/>
            <ac:spMk id="162" creationId="{827DC2C4-B485-428A-BF4A-472D2967F47F}"/>
          </ac:spMkLst>
        </pc:spChg>
        <pc:spChg chg="add del">
          <ac:chgData name="Jha, Aryan Ritwajeet" userId="2aad577e-539b-449b-83a6-8d411f484b4d" providerId="ADAL" clId="{D9BFCF19-62A5-4DD2-BE4B-C9A184BAFBC5}" dt="2023-08-09T05:00:19.484" v="131" actId="26606"/>
          <ac:spMkLst>
            <pc:docMk/>
            <pc:sldMk cId="3531980221" sldId="386"/>
            <ac:spMk id="163" creationId="{4A62647B-1222-407C-8740-5A497612B1F5}"/>
          </ac:spMkLst>
        </pc:spChg>
        <pc:spChg chg="add del">
          <ac:chgData name="Jha, Aryan Ritwajeet" userId="2aad577e-539b-449b-83a6-8d411f484b4d" providerId="ADAL" clId="{D9BFCF19-62A5-4DD2-BE4B-C9A184BAFBC5}" dt="2023-08-09T05:00:21.646" v="134" actId="26606"/>
          <ac:spMkLst>
            <pc:docMk/>
            <pc:sldMk cId="3531980221" sldId="386"/>
            <ac:spMk id="165" creationId="{9089EED9-F54D-4F20-A2C6-949DE4176959}"/>
          </ac:spMkLst>
        </pc:spChg>
        <pc:spChg chg="add del">
          <ac:chgData name="Jha, Aryan Ritwajeet" userId="2aad577e-539b-449b-83a6-8d411f484b4d" providerId="ADAL" clId="{D9BFCF19-62A5-4DD2-BE4B-C9A184BAFBC5}" dt="2023-08-09T05:00:21.646" v="134" actId="26606"/>
          <ac:spMkLst>
            <pc:docMk/>
            <pc:sldMk cId="3531980221" sldId="386"/>
            <ac:spMk id="166" creationId="{1A85619E-59AB-4E59-8DD1-77D17FCB331C}"/>
          </ac:spMkLst>
        </pc:spChg>
        <pc:spChg chg="add del">
          <ac:chgData name="Jha, Aryan Ritwajeet" userId="2aad577e-539b-449b-83a6-8d411f484b4d" providerId="ADAL" clId="{D9BFCF19-62A5-4DD2-BE4B-C9A184BAFBC5}" dt="2023-08-09T05:00:21.646" v="134" actId="26606"/>
          <ac:spMkLst>
            <pc:docMk/>
            <pc:sldMk cId="3531980221" sldId="386"/>
            <ac:spMk id="167" creationId="{B5AAC39E-8294-44DC-AB9F-2B9F22C397E1}"/>
          </ac:spMkLst>
        </pc:spChg>
        <pc:spChg chg="add del">
          <ac:chgData name="Jha, Aryan Ritwajeet" userId="2aad577e-539b-449b-83a6-8d411f484b4d" providerId="ADAL" clId="{D9BFCF19-62A5-4DD2-BE4B-C9A184BAFBC5}" dt="2023-08-09T05:00:21.646" v="134" actId="26606"/>
          <ac:spMkLst>
            <pc:docMk/>
            <pc:sldMk cId="3531980221" sldId="386"/>
            <ac:spMk id="168" creationId="{11685A1B-C158-49A6-BF8F-0D48688527D1}"/>
          </ac:spMkLst>
        </pc:spChg>
        <pc:spChg chg="add del">
          <ac:chgData name="Jha, Aryan Ritwajeet" userId="2aad577e-539b-449b-83a6-8d411f484b4d" providerId="ADAL" clId="{D9BFCF19-62A5-4DD2-BE4B-C9A184BAFBC5}" dt="2023-08-09T05:00:23.024" v="136" actId="26606"/>
          <ac:spMkLst>
            <pc:docMk/>
            <pc:sldMk cId="3531980221" sldId="386"/>
            <ac:spMk id="170" creationId="{2B577FF9-3543-4875-815D-3D87BD8A2002}"/>
          </ac:spMkLst>
        </pc:spChg>
        <pc:spChg chg="add del">
          <ac:chgData name="Jha, Aryan Ritwajeet" userId="2aad577e-539b-449b-83a6-8d411f484b4d" providerId="ADAL" clId="{D9BFCF19-62A5-4DD2-BE4B-C9A184BAFBC5}" dt="2023-08-09T05:00:23.024" v="136" actId="26606"/>
          <ac:spMkLst>
            <pc:docMk/>
            <pc:sldMk cId="3531980221" sldId="386"/>
            <ac:spMk id="171" creationId="{F5569EEC-E12F-4856-B407-02B2813A4AA5}"/>
          </ac:spMkLst>
        </pc:spChg>
        <pc:spChg chg="add del">
          <ac:chgData name="Jha, Aryan Ritwajeet" userId="2aad577e-539b-449b-83a6-8d411f484b4d" providerId="ADAL" clId="{D9BFCF19-62A5-4DD2-BE4B-C9A184BAFBC5}" dt="2023-08-09T05:00:23.024" v="136" actId="26606"/>
          <ac:spMkLst>
            <pc:docMk/>
            <pc:sldMk cId="3531980221" sldId="386"/>
            <ac:spMk id="172" creationId="{CF860788-3A6A-45A3-B3F1-06F159665603}"/>
          </ac:spMkLst>
        </pc:spChg>
        <pc:spChg chg="add del">
          <ac:chgData name="Jha, Aryan Ritwajeet" userId="2aad577e-539b-449b-83a6-8d411f484b4d" providerId="ADAL" clId="{D9BFCF19-62A5-4DD2-BE4B-C9A184BAFBC5}" dt="2023-08-09T05:00:23.024" v="136" actId="26606"/>
          <ac:spMkLst>
            <pc:docMk/>
            <pc:sldMk cId="3531980221" sldId="386"/>
            <ac:spMk id="173" creationId="{DF1E3393-B852-4883-B778-ED3525112942}"/>
          </ac:spMkLst>
        </pc:spChg>
        <pc:spChg chg="add del">
          <ac:chgData name="Jha, Aryan Ritwajeet" userId="2aad577e-539b-449b-83a6-8d411f484b4d" providerId="ADAL" clId="{D9BFCF19-62A5-4DD2-BE4B-C9A184BAFBC5}" dt="2023-08-09T05:00:23.024" v="136" actId="26606"/>
          <ac:spMkLst>
            <pc:docMk/>
            <pc:sldMk cId="3531980221" sldId="386"/>
            <ac:spMk id="174" creationId="{39853D09-4205-4CC7-83EB-288E886AC9E4}"/>
          </ac:spMkLst>
        </pc:spChg>
        <pc:spChg chg="add del">
          <ac:chgData name="Jha, Aryan Ritwajeet" userId="2aad577e-539b-449b-83a6-8d411f484b4d" providerId="ADAL" clId="{D9BFCF19-62A5-4DD2-BE4B-C9A184BAFBC5}" dt="2023-08-09T05:00:23.024" v="136" actId="26606"/>
          <ac:spMkLst>
            <pc:docMk/>
            <pc:sldMk cId="3531980221" sldId="386"/>
            <ac:spMk id="175" creationId="{156C6AE5-3F8B-42AC-9EA4-1B686A11E93F}"/>
          </ac:spMkLst>
        </pc:spChg>
        <pc:spChg chg="add del">
          <ac:chgData name="Jha, Aryan Ritwajeet" userId="2aad577e-539b-449b-83a6-8d411f484b4d" providerId="ADAL" clId="{D9BFCF19-62A5-4DD2-BE4B-C9A184BAFBC5}" dt="2023-08-09T05:00:24.619" v="138" actId="26606"/>
          <ac:spMkLst>
            <pc:docMk/>
            <pc:sldMk cId="3531980221" sldId="386"/>
            <ac:spMk id="177" creationId="{91DC6ABD-215C-4EA8-A483-CEF5B99AB385}"/>
          </ac:spMkLst>
        </pc:spChg>
        <pc:spChg chg="add del">
          <ac:chgData name="Jha, Aryan Ritwajeet" userId="2aad577e-539b-449b-83a6-8d411f484b4d" providerId="ADAL" clId="{D9BFCF19-62A5-4DD2-BE4B-C9A184BAFBC5}" dt="2023-08-09T05:00:24.619" v="138" actId="26606"/>
          <ac:spMkLst>
            <pc:docMk/>
            <pc:sldMk cId="3531980221" sldId="386"/>
            <ac:spMk id="180" creationId="{04357C93-F0CB-4A1C-8F77-4E9063789819}"/>
          </ac:spMkLst>
        </pc:spChg>
        <pc:spChg chg="add del">
          <ac:chgData name="Jha, Aryan Ritwajeet" userId="2aad577e-539b-449b-83a6-8d411f484b4d" providerId="ADAL" clId="{D9BFCF19-62A5-4DD2-BE4B-C9A184BAFBC5}" dt="2023-08-09T05:00:30.316" v="140" actId="26606"/>
          <ac:spMkLst>
            <pc:docMk/>
            <pc:sldMk cId="3531980221" sldId="386"/>
            <ac:spMk id="182" creationId="{B9D7E975-9161-4F2D-AC53-69E1912F6B5D}"/>
          </ac:spMkLst>
        </pc:spChg>
        <pc:spChg chg="add del">
          <ac:chgData name="Jha, Aryan Ritwajeet" userId="2aad577e-539b-449b-83a6-8d411f484b4d" providerId="ADAL" clId="{D9BFCF19-62A5-4DD2-BE4B-C9A184BAFBC5}" dt="2023-08-09T05:00:30.316" v="140" actId="26606"/>
          <ac:spMkLst>
            <pc:docMk/>
            <pc:sldMk cId="3531980221" sldId="386"/>
            <ac:spMk id="183" creationId="{827DC2C4-B485-428A-BF4A-472D2967F47F}"/>
          </ac:spMkLst>
        </pc:spChg>
        <pc:spChg chg="add del">
          <ac:chgData name="Jha, Aryan Ritwajeet" userId="2aad577e-539b-449b-83a6-8d411f484b4d" providerId="ADAL" clId="{D9BFCF19-62A5-4DD2-BE4B-C9A184BAFBC5}" dt="2023-08-09T05:00:30.316" v="140" actId="26606"/>
          <ac:spMkLst>
            <pc:docMk/>
            <pc:sldMk cId="3531980221" sldId="386"/>
            <ac:spMk id="184" creationId="{463E6235-1649-4B47-9862-4026FC473B6F}"/>
          </ac:spMkLst>
        </pc:spChg>
        <pc:spChg chg="add del">
          <ac:chgData name="Jha, Aryan Ritwajeet" userId="2aad577e-539b-449b-83a6-8d411f484b4d" providerId="ADAL" clId="{D9BFCF19-62A5-4DD2-BE4B-C9A184BAFBC5}" dt="2023-08-09T05:00:37.608" v="143" actId="26606"/>
          <ac:spMkLst>
            <pc:docMk/>
            <pc:sldMk cId="3531980221" sldId="386"/>
            <ac:spMk id="186" creationId="{0C0CCF94-9536-4A63-8FF2-E37827C92756}"/>
          </ac:spMkLst>
        </pc:spChg>
        <pc:spChg chg="add del">
          <ac:chgData name="Jha, Aryan Ritwajeet" userId="2aad577e-539b-449b-83a6-8d411f484b4d" providerId="ADAL" clId="{D9BFCF19-62A5-4DD2-BE4B-C9A184BAFBC5}" dt="2023-08-09T05:00:37.608" v="143" actId="26606"/>
          <ac:spMkLst>
            <pc:docMk/>
            <pc:sldMk cId="3531980221" sldId="386"/>
            <ac:spMk id="187" creationId="{C970655A-F4C2-4D7E-BAB6-D3BFC5CAE148}"/>
          </ac:spMkLst>
        </pc:spChg>
        <pc:spChg chg="add del">
          <ac:chgData name="Jha, Aryan Ritwajeet" userId="2aad577e-539b-449b-83a6-8d411f484b4d" providerId="ADAL" clId="{D9BFCF19-62A5-4DD2-BE4B-C9A184BAFBC5}" dt="2023-08-09T05:00:37.608" v="143" actId="26606"/>
          <ac:spMkLst>
            <pc:docMk/>
            <pc:sldMk cId="3531980221" sldId="386"/>
            <ac:spMk id="188" creationId="{3389D0BC-BA1D-4360-88F9-D9ECCBDAB50E}"/>
          </ac:spMkLst>
        </pc:spChg>
        <pc:grpChg chg="add del mod">
          <ac:chgData name="Jha, Aryan Ritwajeet" userId="2aad577e-539b-449b-83a6-8d411f484b4d" providerId="ADAL" clId="{D9BFCF19-62A5-4DD2-BE4B-C9A184BAFBC5}" dt="2023-08-09T05:12:02.284" v="931" actId="165"/>
          <ac:grpSpMkLst>
            <pc:docMk/>
            <pc:sldMk cId="3531980221" sldId="386"/>
            <ac:grpSpMk id="13" creationId="{8DB5F219-68B2-7D51-2B61-95B72C8BD8D5}"/>
          </ac:grpSpMkLst>
        </pc:grpChg>
        <pc:grpChg chg="add del">
          <ac:chgData name="Jha, Aryan Ritwajeet" userId="2aad577e-539b-449b-83a6-8d411f484b4d" providerId="ADAL" clId="{D9BFCF19-62A5-4DD2-BE4B-C9A184BAFBC5}" dt="2023-08-09T04:59:56.908" v="107" actId="26606"/>
          <ac:grpSpMkLst>
            <pc:docMk/>
            <pc:sldMk cId="3531980221" sldId="386"/>
            <ac:grpSpMk id="99" creationId="{032D8612-31EB-44CF-A1D0-14FD4C705424}"/>
          </ac:grpSpMkLst>
        </pc:grpChg>
        <pc:grpChg chg="add del">
          <ac:chgData name="Jha, Aryan Ritwajeet" userId="2aad577e-539b-449b-83a6-8d411f484b4d" providerId="ADAL" clId="{D9BFCF19-62A5-4DD2-BE4B-C9A184BAFBC5}" dt="2023-08-09T05:00:07.520" v="115" actId="26606"/>
          <ac:grpSpMkLst>
            <pc:docMk/>
            <pc:sldMk cId="3531980221" sldId="386"/>
            <ac:grpSpMk id="124" creationId="{032D8612-31EB-44CF-A1D0-14FD4C705424}"/>
          </ac:grpSpMkLst>
        </pc:grpChg>
        <pc:grpChg chg="add del">
          <ac:chgData name="Jha, Aryan Ritwajeet" userId="2aad577e-539b-449b-83a6-8d411f484b4d" providerId="ADAL" clId="{D9BFCF19-62A5-4DD2-BE4B-C9A184BAFBC5}" dt="2023-08-09T05:00:17.944" v="129" actId="26606"/>
          <ac:grpSpMkLst>
            <pc:docMk/>
            <pc:sldMk cId="3531980221" sldId="386"/>
            <ac:grpSpMk id="155" creationId="{D74613BB-817C-4C4F-8A24-4936F2F064C0}"/>
          </ac:grpSpMkLst>
        </pc:grpChg>
        <pc:grpChg chg="add del">
          <ac:chgData name="Jha, Aryan Ritwajeet" userId="2aad577e-539b-449b-83a6-8d411f484b4d" providerId="ADAL" clId="{D9BFCF19-62A5-4DD2-BE4B-C9A184BAFBC5}" dt="2023-08-09T05:00:24.619" v="138" actId="26606"/>
          <ac:grpSpMkLst>
            <pc:docMk/>
            <pc:sldMk cId="3531980221" sldId="386"/>
            <ac:grpSpMk id="178" creationId="{3AF6A671-C637-4547-85F4-51B6D1881399}"/>
          </ac:grpSpMkLst>
        </pc:grpChg>
        <pc:picChg chg="del">
          <ac:chgData name="Jha, Aryan Ritwajeet" userId="2aad577e-539b-449b-83a6-8d411f484b4d" providerId="ADAL" clId="{D9BFCF19-62A5-4DD2-BE4B-C9A184BAFBC5}" dt="2023-08-09T04:58:55.427" v="97" actId="478"/>
          <ac:picMkLst>
            <pc:docMk/>
            <pc:sldMk cId="3531980221" sldId="386"/>
            <ac:picMk id="4" creationId="{7F7C50B8-E4A0-72CF-7EA9-4FDB87A20A54}"/>
          </ac:picMkLst>
        </pc:picChg>
        <pc:picChg chg="add mod ord topLvl">
          <ac:chgData name="Jha, Aryan Ritwajeet" userId="2aad577e-539b-449b-83a6-8d411f484b4d" providerId="ADAL" clId="{D9BFCF19-62A5-4DD2-BE4B-C9A184BAFBC5}" dt="2023-08-09T05:12:21.061" v="938" actId="1076"/>
          <ac:picMkLst>
            <pc:docMk/>
            <pc:sldMk cId="3531980221" sldId="386"/>
            <ac:picMk id="6" creationId="{4FDE2F72-DACF-3DCB-46EF-C14FE18401B7}"/>
          </ac:picMkLst>
        </pc:picChg>
        <pc:picChg chg="del mod">
          <ac:chgData name="Jha, Aryan Ritwajeet" userId="2aad577e-539b-449b-83a6-8d411f484b4d" providerId="ADAL" clId="{D9BFCF19-62A5-4DD2-BE4B-C9A184BAFBC5}" dt="2023-08-09T04:58:51.920" v="91" actId="478"/>
          <ac:picMkLst>
            <pc:docMk/>
            <pc:sldMk cId="3531980221" sldId="386"/>
            <ac:picMk id="8" creationId="{58E0669C-8EA4-8FA6-3E21-4FDDDA8169C7}"/>
          </ac:picMkLst>
        </pc:picChg>
        <pc:picChg chg="add mod topLvl">
          <ac:chgData name="Jha, Aryan Ritwajeet" userId="2aad577e-539b-449b-83a6-8d411f484b4d" providerId="ADAL" clId="{D9BFCF19-62A5-4DD2-BE4B-C9A184BAFBC5}" dt="2023-08-09T05:14:22.411" v="1048" actId="1076"/>
          <ac:picMkLst>
            <pc:docMk/>
            <pc:sldMk cId="3531980221" sldId="386"/>
            <ac:picMk id="9" creationId="{A129F801-BFAC-8B90-3062-7AB7E54A35E3}"/>
          </ac:picMkLst>
        </pc:picChg>
        <pc:picChg chg="del">
          <ac:chgData name="Jha, Aryan Ritwajeet" userId="2aad577e-539b-449b-83a6-8d411f484b4d" providerId="ADAL" clId="{D9BFCF19-62A5-4DD2-BE4B-C9A184BAFBC5}" dt="2023-08-09T04:58:54.708" v="96" actId="478"/>
          <ac:picMkLst>
            <pc:docMk/>
            <pc:sldMk cId="3531980221" sldId="386"/>
            <ac:picMk id="10" creationId="{7911902D-D4A3-D374-AF2E-AAE191191B29}"/>
          </ac:picMkLst>
        </pc:picChg>
        <pc:picChg chg="add mod topLvl">
          <ac:chgData name="Jha, Aryan Ritwajeet" userId="2aad577e-539b-449b-83a6-8d411f484b4d" providerId="ADAL" clId="{D9BFCF19-62A5-4DD2-BE4B-C9A184BAFBC5}" dt="2023-08-09T05:12:24.899" v="940" actId="1076"/>
          <ac:picMkLst>
            <pc:docMk/>
            <pc:sldMk cId="3531980221" sldId="386"/>
            <ac:picMk id="11" creationId="{2E6F0889-F143-2858-C830-3478D7641EB5}"/>
          </ac:picMkLst>
        </pc:picChg>
        <pc:picChg chg="del mod">
          <ac:chgData name="Jha, Aryan Ritwajeet" userId="2aad577e-539b-449b-83a6-8d411f484b4d" providerId="ADAL" clId="{D9BFCF19-62A5-4DD2-BE4B-C9A184BAFBC5}" dt="2023-08-09T04:58:51.312" v="90" actId="478"/>
          <ac:picMkLst>
            <pc:docMk/>
            <pc:sldMk cId="3531980221" sldId="386"/>
            <ac:picMk id="12" creationId="{98CFCF5C-A472-7325-33DD-041B9412F38A}"/>
          </ac:picMkLst>
        </pc:picChg>
        <pc:picChg chg="del mod">
          <ac:chgData name="Jha, Aryan Ritwajeet" userId="2aad577e-539b-449b-83a6-8d411f484b4d" providerId="ADAL" clId="{D9BFCF19-62A5-4DD2-BE4B-C9A184BAFBC5}" dt="2023-08-09T04:58:51.312" v="90" actId="478"/>
          <ac:picMkLst>
            <pc:docMk/>
            <pc:sldMk cId="3531980221" sldId="386"/>
            <ac:picMk id="14" creationId="{25C8ACE3-5A33-7348-4334-F008C349B65E}"/>
          </ac:picMkLst>
        </pc:picChg>
        <pc:picChg chg="del">
          <ac:chgData name="Jha, Aryan Ritwajeet" userId="2aad577e-539b-449b-83a6-8d411f484b4d" providerId="ADAL" clId="{D9BFCF19-62A5-4DD2-BE4B-C9A184BAFBC5}" dt="2023-08-09T04:58:52.435" v="92" actId="478"/>
          <ac:picMkLst>
            <pc:docMk/>
            <pc:sldMk cId="3531980221" sldId="386"/>
            <ac:picMk id="16" creationId="{1B1491B6-B305-75BD-F92C-419A87D0F4C9}"/>
          </ac:picMkLst>
        </pc:picChg>
        <pc:picChg chg="del">
          <ac:chgData name="Jha, Aryan Ritwajeet" userId="2aad577e-539b-449b-83a6-8d411f484b4d" providerId="ADAL" clId="{D9BFCF19-62A5-4DD2-BE4B-C9A184BAFBC5}" dt="2023-08-09T04:58:51.312" v="90" actId="478"/>
          <ac:picMkLst>
            <pc:docMk/>
            <pc:sldMk cId="3531980221" sldId="386"/>
            <ac:picMk id="18" creationId="{9F2B62A1-BA7D-3762-1306-70E2DEF26E6C}"/>
          </ac:picMkLst>
        </pc:picChg>
        <pc:picChg chg="del">
          <ac:chgData name="Jha, Aryan Ritwajeet" userId="2aad577e-539b-449b-83a6-8d411f484b4d" providerId="ADAL" clId="{D9BFCF19-62A5-4DD2-BE4B-C9A184BAFBC5}" dt="2023-08-09T04:58:53.831" v="95" actId="478"/>
          <ac:picMkLst>
            <pc:docMk/>
            <pc:sldMk cId="3531980221" sldId="386"/>
            <ac:picMk id="20" creationId="{FF6FAEB1-E3AD-CC49-8815-10C67B32A7F4}"/>
          </ac:picMkLst>
        </pc:picChg>
        <pc:picChg chg="del">
          <ac:chgData name="Jha, Aryan Ritwajeet" userId="2aad577e-539b-449b-83a6-8d411f484b4d" providerId="ADAL" clId="{D9BFCF19-62A5-4DD2-BE4B-C9A184BAFBC5}" dt="2023-08-09T04:58:53.403" v="94" actId="478"/>
          <ac:picMkLst>
            <pc:docMk/>
            <pc:sldMk cId="3531980221" sldId="386"/>
            <ac:picMk id="22" creationId="{9F536477-EBA9-9619-E18C-A781734EDD45}"/>
          </ac:picMkLst>
        </pc:picChg>
        <pc:picChg chg="del">
          <ac:chgData name="Jha, Aryan Ritwajeet" userId="2aad577e-539b-449b-83a6-8d411f484b4d" providerId="ADAL" clId="{D9BFCF19-62A5-4DD2-BE4B-C9A184BAFBC5}" dt="2023-08-09T04:58:52.952" v="93" actId="478"/>
          <ac:picMkLst>
            <pc:docMk/>
            <pc:sldMk cId="3531980221" sldId="386"/>
            <ac:picMk id="24" creationId="{7204E039-0E49-24DC-0916-02F8F07522AF}"/>
          </ac:picMkLst>
        </pc:picChg>
        <pc:picChg chg="del mod">
          <ac:chgData name="Jha, Aryan Ritwajeet" userId="2aad577e-539b-449b-83a6-8d411f484b4d" providerId="ADAL" clId="{D9BFCF19-62A5-4DD2-BE4B-C9A184BAFBC5}" dt="2023-08-09T04:58:51.312" v="90" actId="478"/>
          <ac:picMkLst>
            <pc:docMk/>
            <pc:sldMk cId="3531980221" sldId="386"/>
            <ac:picMk id="26" creationId="{B3F359DF-3EEE-08B2-FDE9-1FC80E796224}"/>
          </ac:picMkLst>
        </pc:picChg>
        <pc:picChg chg="del mod">
          <ac:chgData name="Jha, Aryan Ritwajeet" userId="2aad577e-539b-449b-83a6-8d411f484b4d" providerId="ADAL" clId="{D9BFCF19-62A5-4DD2-BE4B-C9A184BAFBC5}" dt="2023-08-09T04:58:51.312" v="90" actId="478"/>
          <ac:picMkLst>
            <pc:docMk/>
            <pc:sldMk cId="3531980221" sldId="386"/>
            <ac:picMk id="28" creationId="{DE5FE46C-4861-43AD-324D-5F01FC77EED8}"/>
          </ac:picMkLst>
        </pc:picChg>
        <pc:cxnChg chg="add del">
          <ac:chgData name="Jha, Aryan Ritwajeet" userId="2aad577e-539b-449b-83a6-8d411f484b4d" providerId="ADAL" clId="{D9BFCF19-62A5-4DD2-BE4B-C9A184BAFBC5}" dt="2023-08-09T05:15:39.810" v="1126" actId="478"/>
          <ac:cxnSpMkLst>
            <pc:docMk/>
            <pc:sldMk cId="3531980221" sldId="386"/>
            <ac:cxnSpMk id="17" creationId="{096C0CB5-2E70-BCD3-9672-7C6A585E2F0F}"/>
          </ac:cxnSpMkLst>
        </pc:cxnChg>
        <pc:cxnChg chg="add mod">
          <ac:chgData name="Jha, Aryan Ritwajeet" userId="2aad577e-539b-449b-83a6-8d411f484b4d" providerId="ADAL" clId="{D9BFCF19-62A5-4DD2-BE4B-C9A184BAFBC5}" dt="2023-08-09T05:15:59.695" v="1129"/>
          <ac:cxnSpMkLst>
            <pc:docMk/>
            <pc:sldMk cId="3531980221" sldId="386"/>
            <ac:cxnSpMk id="21" creationId="{66141BC2-CA9B-1F46-68F5-49BD3C7C572B}"/>
          </ac:cxnSpMkLst>
        </pc:cxnChg>
      </pc:sldChg>
      <pc:sldChg chg="addSp delSp modSp add del mod">
        <pc:chgData name="Jha, Aryan Ritwajeet" userId="2aad577e-539b-449b-83a6-8d411f484b4d" providerId="ADAL" clId="{D9BFCF19-62A5-4DD2-BE4B-C9A184BAFBC5}" dt="2023-08-09T05:39:41.648" v="2706" actId="47"/>
        <pc:sldMkLst>
          <pc:docMk/>
          <pc:sldMk cId="2399404257" sldId="387"/>
        </pc:sldMkLst>
        <pc:spChg chg="mod">
          <ac:chgData name="Jha, Aryan Ritwajeet" userId="2aad577e-539b-449b-83a6-8d411f484b4d" providerId="ADAL" clId="{D9BFCF19-62A5-4DD2-BE4B-C9A184BAFBC5}" dt="2023-08-09T05:08:57.941" v="898" actId="20577"/>
          <ac:spMkLst>
            <pc:docMk/>
            <pc:sldMk cId="2399404257" sldId="387"/>
            <ac:spMk id="5" creationId="{AFE6C517-2645-3EDC-A4C5-C467913973FB}"/>
          </ac:spMkLst>
        </pc:spChg>
        <pc:picChg chg="add mod">
          <ac:chgData name="Jha, Aryan Ritwajeet" userId="2aad577e-539b-449b-83a6-8d411f484b4d" providerId="ADAL" clId="{D9BFCF19-62A5-4DD2-BE4B-C9A184BAFBC5}" dt="2023-08-09T05:27:00.533" v="2011"/>
          <ac:picMkLst>
            <pc:docMk/>
            <pc:sldMk cId="2399404257" sldId="387"/>
            <ac:picMk id="3" creationId="{DDF6739C-EF55-B88A-9E46-32910A8ED119}"/>
          </ac:picMkLst>
        </pc:picChg>
        <pc:picChg chg="add mod">
          <ac:chgData name="Jha, Aryan Ritwajeet" userId="2aad577e-539b-449b-83a6-8d411f484b4d" providerId="ADAL" clId="{D9BFCF19-62A5-4DD2-BE4B-C9A184BAFBC5}" dt="2023-08-09T05:27:00.533" v="2011"/>
          <ac:picMkLst>
            <pc:docMk/>
            <pc:sldMk cId="2399404257" sldId="387"/>
            <ac:picMk id="4" creationId="{B8210934-DC49-3463-FFAF-510E3327C1F7}"/>
          </ac:picMkLst>
        </pc:picChg>
        <pc:picChg chg="del">
          <ac:chgData name="Jha, Aryan Ritwajeet" userId="2aad577e-539b-449b-83a6-8d411f484b4d" providerId="ADAL" clId="{D9BFCF19-62A5-4DD2-BE4B-C9A184BAFBC5}" dt="2023-08-09T05:06:52.678" v="882" actId="478"/>
          <ac:picMkLst>
            <pc:docMk/>
            <pc:sldMk cId="2399404257" sldId="387"/>
            <ac:picMk id="6" creationId="{4FDE2F72-DACF-3DCB-46EF-C14FE18401B7}"/>
          </ac:picMkLst>
        </pc:picChg>
      </pc:sldChg>
      <pc:sldChg chg="addSp delSp modSp add mod">
        <pc:chgData name="Jha, Aryan Ritwajeet" userId="2aad577e-539b-449b-83a6-8d411f484b4d" providerId="ADAL" clId="{D9BFCF19-62A5-4DD2-BE4B-C9A184BAFBC5}" dt="2023-08-09T05:56:03.469" v="3450"/>
        <pc:sldMkLst>
          <pc:docMk/>
          <pc:sldMk cId="891068512" sldId="388"/>
        </pc:sldMkLst>
        <pc:spChg chg="add mod">
          <ac:chgData name="Jha, Aryan Ritwajeet" userId="2aad577e-539b-449b-83a6-8d411f484b4d" providerId="ADAL" clId="{D9BFCF19-62A5-4DD2-BE4B-C9A184BAFBC5}" dt="2023-08-09T05:34:03.552" v="2466" actId="20577"/>
          <ac:spMkLst>
            <pc:docMk/>
            <pc:sldMk cId="891068512" sldId="388"/>
            <ac:spMk id="3" creationId="{B1E2BF63-8505-2DF7-41E8-B50FB2E0517B}"/>
          </ac:spMkLst>
        </pc:spChg>
        <pc:spChg chg="mod">
          <ac:chgData name="Jha, Aryan Ritwajeet" userId="2aad577e-539b-449b-83a6-8d411f484b4d" providerId="ADAL" clId="{D9BFCF19-62A5-4DD2-BE4B-C9A184BAFBC5}" dt="2023-08-09T05:32:28.225" v="2399" actId="114"/>
          <ac:spMkLst>
            <pc:docMk/>
            <pc:sldMk cId="891068512" sldId="388"/>
            <ac:spMk id="5" creationId="{AFE6C517-2645-3EDC-A4C5-C467913973FB}"/>
          </ac:spMkLst>
        </pc:spChg>
        <pc:spChg chg="add mod">
          <ac:chgData name="Jha, Aryan Ritwajeet" userId="2aad577e-539b-449b-83a6-8d411f484b4d" providerId="ADAL" clId="{D9BFCF19-62A5-4DD2-BE4B-C9A184BAFBC5}" dt="2023-08-09T05:36:04.924" v="2512" actId="1076"/>
          <ac:spMkLst>
            <pc:docMk/>
            <pc:sldMk cId="891068512" sldId="388"/>
            <ac:spMk id="13" creationId="{5B90FC46-E723-1095-00CB-5FE0237D6D51}"/>
          </ac:spMkLst>
        </pc:spChg>
        <pc:spChg chg="add mod">
          <ac:chgData name="Jha, Aryan Ritwajeet" userId="2aad577e-539b-449b-83a6-8d411f484b4d" providerId="ADAL" clId="{D9BFCF19-62A5-4DD2-BE4B-C9A184BAFBC5}" dt="2023-08-09T05:36:11.627" v="2517" actId="20577"/>
          <ac:spMkLst>
            <pc:docMk/>
            <pc:sldMk cId="891068512" sldId="388"/>
            <ac:spMk id="15" creationId="{5F9909A5-6636-3AFC-3230-99241B5C34E0}"/>
          </ac:spMkLst>
        </pc:spChg>
        <pc:spChg chg="add mod">
          <ac:chgData name="Jha, Aryan Ritwajeet" userId="2aad577e-539b-449b-83a6-8d411f484b4d" providerId="ADAL" clId="{D9BFCF19-62A5-4DD2-BE4B-C9A184BAFBC5}" dt="2023-08-09T05:37:38.679" v="2694" actId="1076"/>
          <ac:spMkLst>
            <pc:docMk/>
            <pc:sldMk cId="891068512" sldId="388"/>
            <ac:spMk id="17" creationId="{1B40514E-854A-09DC-70B1-8D9E8C42BD92}"/>
          </ac:spMkLst>
        </pc:spChg>
        <pc:picChg chg="del">
          <ac:chgData name="Jha, Aryan Ritwajeet" userId="2aad577e-539b-449b-83a6-8d411f484b4d" providerId="ADAL" clId="{D9BFCF19-62A5-4DD2-BE4B-C9A184BAFBC5}" dt="2023-08-09T05:33:38.848" v="2404" actId="478"/>
          <ac:picMkLst>
            <pc:docMk/>
            <pc:sldMk cId="891068512" sldId="388"/>
            <ac:picMk id="4" creationId="{7F7C50B8-E4A0-72CF-7EA9-4FDB87A20A54}"/>
          </ac:picMkLst>
        </pc:picChg>
        <pc:picChg chg="add mod">
          <ac:chgData name="Jha, Aryan Ritwajeet" userId="2aad577e-539b-449b-83a6-8d411f484b4d" providerId="ADAL" clId="{D9BFCF19-62A5-4DD2-BE4B-C9A184BAFBC5}" dt="2023-08-09T05:35:32.626" v="2475" actId="1076"/>
          <ac:picMkLst>
            <pc:docMk/>
            <pc:sldMk cId="891068512" sldId="388"/>
            <ac:picMk id="7" creationId="{9A9CAA52-E1E8-D8F6-0A68-D400B0E3D846}"/>
          </ac:picMkLst>
        </pc:picChg>
        <pc:picChg chg="del">
          <ac:chgData name="Jha, Aryan Ritwajeet" userId="2aad577e-539b-449b-83a6-8d411f484b4d" providerId="ADAL" clId="{D9BFCF19-62A5-4DD2-BE4B-C9A184BAFBC5}" dt="2023-08-09T05:33:38.149" v="2403" actId="478"/>
          <ac:picMkLst>
            <pc:docMk/>
            <pc:sldMk cId="891068512" sldId="388"/>
            <ac:picMk id="8" creationId="{58E0669C-8EA4-8FA6-3E21-4FDDDA8169C7}"/>
          </ac:picMkLst>
        </pc:picChg>
        <pc:picChg chg="del">
          <ac:chgData name="Jha, Aryan Ritwajeet" userId="2aad577e-539b-449b-83a6-8d411f484b4d" providerId="ADAL" clId="{D9BFCF19-62A5-4DD2-BE4B-C9A184BAFBC5}" dt="2023-08-09T05:33:38.149" v="2403" actId="478"/>
          <ac:picMkLst>
            <pc:docMk/>
            <pc:sldMk cId="891068512" sldId="388"/>
            <ac:picMk id="10" creationId="{7911902D-D4A3-D374-AF2E-AAE191191B29}"/>
          </ac:picMkLst>
        </pc:picChg>
        <pc:picChg chg="add mod">
          <ac:chgData name="Jha, Aryan Ritwajeet" userId="2aad577e-539b-449b-83a6-8d411f484b4d" providerId="ADAL" clId="{D9BFCF19-62A5-4DD2-BE4B-C9A184BAFBC5}" dt="2023-08-09T05:35:34.259" v="2476" actId="1076"/>
          <ac:picMkLst>
            <pc:docMk/>
            <pc:sldMk cId="891068512" sldId="388"/>
            <ac:picMk id="11" creationId="{AB8D605C-F46C-F2E0-352F-7D19D71BFA72}"/>
          </ac:picMkLst>
        </pc:picChg>
        <pc:picChg chg="del mod">
          <ac:chgData name="Jha, Aryan Ritwajeet" userId="2aad577e-539b-449b-83a6-8d411f484b4d" providerId="ADAL" clId="{D9BFCF19-62A5-4DD2-BE4B-C9A184BAFBC5}" dt="2023-08-09T05:33:38.149" v="2403" actId="478"/>
          <ac:picMkLst>
            <pc:docMk/>
            <pc:sldMk cId="891068512" sldId="388"/>
            <ac:picMk id="12" creationId="{98CFCF5C-A472-7325-33DD-041B9412F38A}"/>
          </ac:picMkLst>
        </pc:picChg>
        <pc:picChg chg="mod">
          <ac:chgData name="Jha, Aryan Ritwajeet" userId="2aad577e-539b-449b-83a6-8d411f484b4d" providerId="ADAL" clId="{D9BFCF19-62A5-4DD2-BE4B-C9A184BAFBC5}" dt="2023-08-09T05:56:03.469" v="3450"/>
          <ac:picMkLst>
            <pc:docMk/>
            <pc:sldMk cId="891068512" sldId="388"/>
            <ac:picMk id="14" creationId="{25C8ACE3-5A33-7348-4334-F008C349B65E}"/>
          </ac:picMkLst>
        </pc:picChg>
        <pc:picChg chg="del">
          <ac:chgData name="Jha, Aryan Ritwajeet" userId="2aad577e-539b-449b-83a6-8d411f484b4d" providerId="ADAL" clId="{D9BFCF19-62A5-4DD2-BE4B-C9A184BAFBC5}" dt="2023-08-09T05:26:59.137" v="2010" actId="21"/>
          <ac:picMkLst>
            <pc:docMk/>
            <pc:sldMk cId="891068512" sldId="388"/>
            <ac:picMk id="16" creationId="{1B1491B6-B305-75BD-F92C-419A87D0F4C9}"/>
          </ac:picMkLst>
        </pc:picChg>
        <pc:picChg chg="del">
          <ac:chgData name="Jha, Aryan Ritwajeet" userId="2aad577e-539b-449b-83a6-8d411f484b4d" providerId="ADAL" clId="{D9BFCF19-62A5-4DD2-BE4B-C9A184BAFBC5}" dt="2023-08-09T05:32:00.161" v="2379" actId="478"/>
          <ac:picMkLst>
            <pc:docMk/>
            <pc:sldMk cId="891068512" sldId="388"/>
            <ac:picMk id="18" creationId="{9F2B62A1-BA7D-3762-1306-70E2DEF26E6C}"/>
          </ac:picMkLst>
        </pc:picChg>
        <pc:picChg chg="del">
          <ac:chgData name="Jha, Aryan Ritwajeet" userId="2aad577e-539b-449b-83a6-8d411f484b4d" providerId="ADAL" clId="{D9BFCF19-62A5-4DD2-BE4B-C9A184BAFBC5}" dt="2023-08-09T05:26:59.137" v="2010" actId="21"/>
          <ac:picMkLst>
            <pc:docMk/>
            <pc:sldMk cId="891068512" sldId="388"/>
            <ac:picMk id="20" creationId="{FF6FAEB1-E3AD-CC49-8815-10C67B32A7F4}"/>
          </ac:picMkLst>
        </pc:picChg>
        <pc:picChg chg="del">
          <ac:chgData name="Jha, Aryan Ritwajeet" userId="2aad577e-539b-449b-83a6-8d411f484b4d" providerId="ADAL" clId="{D9BFCF19-62A5-4DD2-BE4B-C9A184BAFBC5}" dt="2023-08-09T05:33:18.665" v="2401" actId="478"/>
          <ac:picMkLst>
            <pc:docMk/>
            <pc:sldMk cId="891068512" sldId="388"/>
            <ac:picMk id="22" creationId="{9F536477-EBA9-9619-E18C-A781734EDD45}"/>
          </ac:picMkLst>
        </pc:picChg>
      </pc:sldChg>
      <pc:sldChg chg="addSp delSp modSp add mod">
        <pc:chgData name="Jha, Aryan Ritwajeet" userId="2aad577e-539b-449b-83a6-8d411f484b4d" providerId="ADAL" clId="{D9BFCF19-62A5-4DD2-BE4B-C9A184BAFBC5}" dt="2023-08-09T05:26:34.630" v="2009" actId="20577"/>
        <pc:sldMkLst>
          <pc:docMk/>
          <pc:sldMk cId="3839317684" sldId="389"/>
        </pc:sldMkLst>
        <pc:spChg chg="mod">
          <ac:chgData name="Jha, Aryan Ritwajeet" userId="2aad577e-539b-449b-83a6-8d411f484b4d" providerId="ADAL" clId="{D9BFCF19-62A5-4DD2-BE4B-C9A184BAFBC5}" dt="2023-08-09T05:26:34.630" v="2009" actId="20577"/>
          <ac:spMkLst>
            <pc:docMk/>
            <pc:sldMk cId="3839317684" sldId="389"/>
            <ac:spMk id="2" creationId="{59C9094E-A462-4868-E7DB-78E440507414}"/>
          </ac:spMkLst>
        </pc:spChg>
        <pc:spChg chg="add mod">
          <ac:chgData name="Jha, Aryan Ritwajeet" userId="2aad577e-539b-449b-83a6-8d411f484b4d" providerId="ADAL" clId="{D9BFCF19-62A5-4DD2-BE4B-C9A184BAFBC5}" dt="2023-08-09T05:25:55.211" v="1941" actId="20577"/>
          <ac:spMkLst>
            <pc:docMk/>
            <pc:sldMk cId="3839317684" sldId="389"/>
            <ac:spMk id="3" creationId="{6D19E48D-4A30-9AFF-CB2E-A5E9735520ED}"/>
          </ac:spMkLst>
        </pc:spChg>
        <pc:picChg chg="del">
          <ac:chgData name="Jha, Aryan Ritwajeet" userId="2aad577e-539b-449b-83a6-8d411f484b4d" providerId="ADAL" clId="{D9BFCF19-62A5-4DD2-BE4B-C9A184BAFBC5}" dt="2023-08-09T05:18:20.484" v="1176" actId="478"/>
          <ac:picMkLst>
            <pc:docMk/>
            <pc:sldMk cId="3839317684" sldId="389"/>
            <ac:picMk id="4" creationId="{7F7C50B8-E4A0-72CF-7EA9-4FDB87A20A54}"/>
          </ac:picMkLst>
        </pc:picChg>
        <pc:picChg chg="del">
          <ac:chgData name="Jha, Aryan Ritwajeet" userId="2aad577e-539b-449b-83a6-8d411f484b4d" providerId="ADAL" clId="{D9BFCF19-62A5-4DD2-BE4B-C9A184BAFBC5}" dt="2023-08-09T05:18:20.484" v="1176" actId="478"/>
          <ac:picMkLst>
            <pc:docMk/>
            <pc:sldMk cId="3839317684" sldId="389"/>
            <ac:picMk id="8" creationId="{58E0669C-8EA4-8FA6-3E21-4FDDDA8169C7}"/>
          </ac:picMkLst>
        </pc:picChg>
        <pc:picChg chg="del">
          <ac:chgData name="Jha, Aryan Ritwajeet" userId="2aad577e-539b-449b-83a6-8d411f484b4d" providerId="ADAL" clId="{D9BFCF19-62A5-4DD2-BE4B-C9A184BAFBC5}" dt="2023-08-09T05:18:20.484" v="1176" actId="478"/>
          <ac:picMkLst>
            <pc:docMk/>
            <pc:sldMk cId="3839317684" sldId="389"/>
            <ac:picMk id="10" creationId="{7911902D-D4A3-D374-AF2E-AAE191191B29}"/>
          </ac:picMkLst>
        </pc:picChg>
        <pc:picChg chg="del">
          <ac:chgData name="Jha, Aryan Ritwajeet" userId="2aad577e-539b-449b-83a6-8d411f484b4d" providerId="ADAL" clId="{D9BFCF19-62A5-4DD2-BE4B-C9A184BAFBC5}" dt="2023-08-09T05:18:22.209" v="1177" actId="478"/>
          <ac:picMkLst>
            <pc:docMk/>
            <pc:sldMk cId="3839317684" sldId="389"/>
            <ac:picMk id="12" creationId="{98CFCF5C-A472-7325-33DD-041B9412F38A}"/>
          </ac:picMkLst>
        </pc:picChg>
        <pc:picChg chg="del">
          <ac:chgData name="Jha, Aryan Ritwajeet" userId="2aad577e-539b-449b-83a6-8d411f484b4d" providerId="ADAL" clId="{D9BFCF19-62A5-4DD2-BE4B-C9A184BAFBC5}" dt="2023-08-09T05:18:20.484" v="1176" actId="478"/>
          <ac:picMkLst>
            <pc:docMk/>
            <pc:sldMk cId="3839317684" sldId="389"/>
            <ac:picMk id="14" creationId="{25C8ACE3-5A33-7348-4334-F008C349B65E}"/>
          </ac:picMkLst>
        </pc:picChg>
        <pc:picChg chg="mod">
          <ac:chgData name="Jha, Aryan Ritwajeet" userId="2aad577e-539b-449b-83a6-8d411f484b4d" providerId="ADAL" clId="{D9BFCF19-62A5-4DD2-BE4B-C9A184BAFBC5}" dt="2023-08-09T05:24:26.922" v="1699" actId="1076"/>
          <ac:picMkLst>
            <pc:docMk/>
            <pc:sldMk cId="3839317684" sldId="389"/>
            <ac:picMk id="18" creationId="{9F2B62A1-BA7D-3762-1306-70E2DEF26E6C}"/>
          </ac:picMkLst>
        </pc:picChg>
        <pc:picChg chg="mod">
          <ac:chgData name="Jha, Aryan Ritwajeet" userId="2aad577e-539b-449b-83a6-8d411f484b4d" providerId="ADAL" clId="{D9BFCF19-62A5-4DD2-BE4B-C9A184BAFBC5}" dt="2023-08-09T05:24:33.180" v="1701" actId="1076"/>
          <ac:picMkLst>
            <pc:docMk/>
            <pc:sldMk cId="3839317684" sldId="389"/>
            <ac:picMk id="22" creationId="{9F536477-EBA9-9619-E18C-A781734EDD45}"/>
          </ac:picMkLst>
        </pc:picChg>
      </pc:sldChg>
      <pc:sldChg chg="addSp delSp modSp add mod">
        <pc:chgData name="Jha, Aryan Ritwajeet" userId="2aad577e-539b-449b-83a6-8d411f484b4d" providerId="ADAL" clId="{D9BFCF19-62A5-4DD2-BE4B-C9A184BAFBC5}" dt="2023-08-09T05:55:46.446" v="3449"/>
        <pc:sldMkLst>
          <pc:docMk/>
          <pc:sldMk cId="4277616897" sldId="390"/>
        </pc:sldMkLst>
        <pc:spChg chg="mod">
          <ac:chgData name="Jha, Aryan Ritwajeet" userId="2aad577e-539b-449b-83a6-8d411f484b4d" providerId="ADAL" clId="{D9BFCF19-62A5-4DD2-BE4B-C9A184BAFBC5}" dt="2023-08-09T05:27:39.295" v="2034" actId="20577"/>
          <ac:spMkLst>
            <pc:docMk/>
            <pc:sldMk cId="4277616897" sldId="390"/>
            <ac:spMk id="2" creationId="{59C9094E-A462-4868-E7DB-78E440507414}"/>
          </ac:spMkLst>
        </pc:spChg>
        <pc:spChg chg="mod">
          <ac:chgData name="Jha, Aryan Ritwajeet" userId="2aad577e-539b-449b-83a6-8d411f484b4d" providerId="ADAL" clId="{D9BFCF19-62A5-4DD2-BE4B-C9A184BAFBC5}" dt="2023-08-09T05:31:46.281" v="2378" actId="20577"/>
          <ac:spMkLst>
            <pc:docMk/>
            <pc:sldMk cId="4277616897" sldId="390"/>
            <ac:spMk id="3" creationId="{6D19E48D-4A30-9AFF-CB2E-A5E9735520ED}"/>
          </ac:spMkLst>
        </pc:spChg>
        <pc:spChg chg="mod">
          <ac:chgData name="Jha, Aryan Ritwajeet" userId="2aad577e-539b-449b-83a6-8d411f484b4d" providerId="ADAL" clId="{D9BFCF19-62A5-4DD2-BE4B-C9A184BAFBC5}" dt="2023-08-09T05:27:36.711" v="2026" actId="20577"/>
          <ac:spMkLst>
            <pc:docMk/>
            <pc:sldMk cId="4277616897" sldId="390"/>
            <ac:spMk id="5" creationId="{AFE6C517-2645-3EDC-A4C5-C467913973FB}"/>
          </ac:spMkLst>
        </pc:spChg>
        <pc:picChg chg="add mod">
          <ac:chgData name="Jha, Aryan Ritwajeet" userId="2aad577e-539b-449b-83a6-8d411f484b4d" providerId="ADAL" clId="{D9BFCF19-62A5-4DD2-BE4B-C9A184BAFBC5}" dt="2023-08-09T05:55:46.446" v="3449"/>
          <ac:picMkLst>
            <pc:docMk/>
            <pc:sldMk cId="4277616897" sldId="390"/>
            <ac:picMk id="4" creationId="{C969851E-8A19-8B4F-7AE1-14A5E35BA3E2}"/>
          </ac:picMkLst>
        </pc:picChg>
        <pc:picChg chg="add mod">
          <ac:chgData name="Jha, Aryan Ritwajeet" userId="2aad577e-539b-449b-83a6-8d411f484b4d" providerId="ADAL" clId="{D9BFCF19-62A5-4DD2-BE4B-C9A184BAFBC5}" dt="2023-08-09T05:55:46.446" v="3449"/>
          <ac:picMkLst>
            <pc:docMk/>
            <pc:sldMk cId="4277616897" sldId="390"/>
            <ac:picMk id="6" creationId="{88F59580-AD0F-8996-2FC7-43EFCA382964}"/>
          </ac:picMkLst>
        </pc:picChg>
        <pc:picChg chg="del">
          <ac:chgData name="Jha, Aryan Ritwajeet" userId="2aad577e-539b-449b-83a6-8d411f484b4d" providerId="ADAL" clId="{D9BFCF19-62A5-4DD2-BE4B-C9A184BAFBC5}" dt="2023-08-09T05:27:11.845" v="2013" actId="478"/>
          <ac:picMkLst>
            <pc:docMk/>
            <pc:sldMk cId="4277616897" sldId="390"/>
            <ac:picMk id="18" creationId="{9F2B62A1-BA7D-3762-1306-70E2DEF26E6C}"/>
          </ac:picMkLst>
        </pc:picChg>
        <pc:picChg chg="del">
          <ac:chgData name="Jha, Aryan Ritwajeet" userId="2aad577e-539b-449b-83a6-8d411f484b4d" providerId="ADAL" clId="{D9BFCF19-62A5-4DD2-BE4B-C9A184BAFBC5}" dt="2023-08-09T05:27:11.845" v="2013" actId="478"/>
          <ac:picMkLst>
            <pc:docMk/>
            <pc:sldMk cId="4277616897" sldId="390"/>
            <ac:picMk id="22" creationId="{9F536477-EBA9-9619-E18C-A781734EDD45}"/>
          </ac:picMkLst>
        </pc:picChg>
      </pc:sldChg>
      <pc:sldChg chg="addSp delSp modSp add mod">
        <pc:chgData name="Jha, Aryan Ritwajeet" userId="2aad577e-539b-449b-83a6-8d411f484b4d" providerId="ADAL" clId="{D9BFCF19-62A5-4DD2-BE4B-C9A184BAFBC5}" dt="2023-08-09T05:54:56.796" v="3448" actId="1076"/>
        <pc:sldMkLst>
          <pc:docMk/>
          <pc:sldMk cId="1775485004" sldId="391"/>
        </pc:sldMkLst>
        <pc:spChg chg="mod">
          <ac:chgData name="Jha, Aryan Ritwajeet" userId="2aad577e-539b-449b-83a6-8d411f484b4d" providerId="ADAL" clId="{D9BFCF19-62A5-4DD2-BE4B-C9A184BAFBC5}" dt="2023-08-09T05:39:54.330" v="2713" actId="20577"/>
          <ac:spMkLst>
            <pc:docMk/>
            <pc:sldMk cId="1775485004" sldId="391"/>
            <ac:spMk id="5" creationId="{AFE6C517-2645-3EDC-A4C5-C467913973FB}"/>
          </ac:spMkLst>
        </pc:spChg>
        <pc:picChg chg="add mod">
          <ac:chgData name="Jha, Aryan Ritwajeet" userId="2aad577e-539b-449b-83a6-8d411f484b4d" providerId="ADAL" clId="{D9BFCF19-62A5-4DD2-BE4B-C9A184BAFBC5}" dt="2023-08-09T05:54:56.796" v="3448" actId="1076"/>
          <ac:picMkLst>
            <pc:docMk/>
            <pc:sldMk cId="1775485004" sldId="391"/>
            <ac:picMk id="3" creationId="{61433C03-EF07-6CFE-E5C2-BA3059BD0963}"/>
          </ac:picMkLst>
        </pc:picChg>
        <pc:picChg chg="del mod">
          <ac:chgData name="Jha, Aryan Ritwajeet" userId="2aad577e-539b-449b-83a6-8d411f484b4d" providerId="ADAL" clId="{D9BFCF19-62A5-4DD2-BE4B-C9A184BAFBC5}" dt="2023-08-09T05:40:03.376" v="2714" actId="21"/>
          <ac:picMkLst>
            <pc:docMk/>
            <pc:sldMk cId="1775485004" sldId="391"/>
            <ac:picMk id="4" creationId="{7F7C50B8-E4A0-72CF-7EA9-4FDB87A20A54}"/>
          </ac:picMkLst>
        </pc:picChg>
        <pc:picChg chg="mod">
          <ac:chgData name="Jha, Aryan Ritwajeet" userId="2aad577e-539b-449b-83a6-8d411f484b4d" providerId="ADAL" clId="{D9BFCF19-62A5-4DD2-BE4B-C9A184BAFBC5}" dt="2023-08-09T05:45:12.559" v="2987" actId="1076"/>
          <ac:picMkLst>
            <pc:docMk/>
            <pc:sldMk cId="1775485004" sldId="391"/>
            <ac:picMk id="8" creationId="{58E0669C-8EA4-8FA6-3E21-4FDDDA8169C7}"/>
          </ac:picMkLst>
        </pc:picChg>
        <pc:picChg chg="del mod">
          <ac:chgData name="Jha, Aryan Ritwajeet" userId="2aad577e-539b-449b-83a6-8d411f484b4d" providerId="ADAL" clId="{D9BFCF19-62A5-4DD2-BE4B-C9A184BAFBC5}" dt="2023-08-09T05:40:03.376" v="2714" actId="21"/>
          <ac:picMkLst>
            <pc:docMk/>
            <pc:sldMk cId="1775485004" sldId="391"/>
            <ac:picMk id="10" creationId="{7911902D-D4A3-D374-AF2E-AAE191191B29}"/>
          </ac:picMkLst>
        </pc:picChg>
        <pc:picChg chg="del mod">
          <ac:chgData name="Jha, Aryan Ritwajeet" userId="2aad577e-539b-449b-83a6-8d411f484b4d" providerId="ADAL" clId="{D9BFCF19-62A5-4DD2-BE4B-C9A184BAFBC5}" dt="2023-08-09T05:40:03.376" v="2714" actId="21"/>
          <ac:picMkLst>
            <pc:docMk/>
            <pc:sldMk cId="1775485004" sldId="391"/>
            <ac:picMk id="12" creationId="{98CFCF5C-A472-7325-33DD-041B9412F38A}"/>
          </ac:picMkLst>
        </pc:picChg>
        <pc:picChg chg="del">
          <ac:chgData name="Jha, Aryan Ritwajeet" userId="2aad577e-539b-449b-83a6-8d411f484b4d" providerId="ADAL" clId="{D9BFCF19-62A5-4DD2-BE4B-C9A184BAFBC5}" dt="2023-08-09T05:38:11.030" v="2696" actId="478"/>
          <ac:picMkLst>
            <pc:docMk/>
            <pc:sldMk cId="1775485004" sldId="391"/>
            <ac:picMk id="14" creationId="{25C8ACE3-5A33-7348-4334-F008C349B65E}"/>
          </ac:picMkLst>
        </pc:picChg>
      </pc:sldChg>
      <pc:sldChg chg="addSp delSp modSp add mod">
        <pc:chgData name="Jha, Aryan Ritwajeet" userId="2aad577e-539b-449b-83a6-8d411f484b4d" providerId="ADAL" clId="{D9BFCF19-62A5-4DD2-BE4B-C9A184BAFBC5}" dt="2023-08-09T05:45:02.986" v="2986" actId="20577"/>
        <pc:sldMkLst>
          <pc:docMk/>
          <pc:sldMk cId="1852973725" sldId="392"/>
        </pc:sldMkLst>
        <pc:spChg chg="mod">
          <ac:chgData name="Jha, Aryan Ritwajeet" userId="2aad577e-539b-449b-83a6-8d411f484b4d" providerId="ADAL" clId="{D9BFCF19-62A5-4DD2-BE4B-C9A184BAFBC5}" dt="2023-08-09T05:42:27.082" v="2772" actId="20577"/>
          <ac:spMkLst>
            <pc:docMk/>
            <pc:sldMk cId="1852973725" sldId="392"/>
            <ac:spMk id="2" creationId="{59C9094E-A462-4868-E7DB-78E440507414}"/>
          </ac:spMkLst>
        </pc:spChg>
        <pc:spChg chg="mod">
          <ac:chgData name="Jha, Aryan Ritwajeet" userId="2aad577e-539b-449b-83a6-8d411f484b4d" providerId="ADAL" clId="{D9BFCF19-62A5-4DD2-BE4B-C9A184BAFBC5}" dt="2023-08-09T05:40:38.546" v="2734" actId="20577"/>
          <ac:spMkLst>
            <pc:docMk/>
            <pc:sldMk cId="1852973725" sldId="392"/>
            <ac:spMk id="5" creationId="{AFE6C517-2645-3EDC-A4C5-C467913973FB}"/>
          </ac:spMkLst>
        </pc:spChg>
        <pc:spChg chg="add mod">
          <ac:chgData name="Jha, Aryan Ritwajeet" userId="2aad577e-539b-449b-83a6-8d411f484b4d" providerId="ADAL" clId="{D9BFCF19-62A5-4DD2-BE4B-C9A184BAFBC5}" dt="2023-08-09T05:44:18.288" v="2946" actId="1076"/>
          <ac:spMkLst>
            <pc:docMk/>
            <pc:sldMk cId="1852973725" sldId="392"/>
            <ac:spMk id="7" creationId="{AAE3C9EA-83FD-DD7F-E9CB-2931D9FEC370}"/>
          </ac:spMkLst>
        </pc:spChg>
        <pc:spChg chg="add mod">
          <ac:chgData name="Jha, Aryan Ritwajeet" userId="2aad577e-539b-449b-83a6-8d411f484b4d" providerId="ADAL" clId="{D9BFCF19-62A5-4DD2-BE4B-C9A184BAFBC5}" dt="2023-08-09T05:45:02.986" v="2986" actId="20577"/>
          <ac:spMkLst>
            <pc:docMk/>
            <pc:sldMk cId="1852973725" sldId="392"/>
            <ac:spMk id="9" creationId="{37CF71E2-7453-5E8A-A347-8B979604D9BC}"/>
          </ac:spMkLst>
        </pc:spChg>
        <pc:picChg chg="add mod">
          <ac:chgData name="Jha, Aryan Ritwajeet" userId="2aad577e-539b-449b-83a6-8d411f484b4d" providerId="ADAL" clId="{D9BFCF19-62A5-4DD2-BE4B-C9A184BAFBC5}" dt="2023-08-09T05:42:31.717" v="2773" actId="1076"/>
          <ac:picMkLst>
            <pc:docMk/>
            <pc:sldMk cId="1852973725" sldId="392"/>
            <ac:picMk id="3" creationId="{D0089A12-96F8-87D4-1C3C-04EC938E6EA8}"/>
          </ac:picMkLst>
        </pc:picChg>
        <pc:picChg chg="add mod">
          <ac:chgData name="Jha, Aryan Ritwajeet" userId="2aad577e-539b-449b-83a6-8d411f484b4d" providerId="ADAL" clId="{D9BFCF19-62A5-4DD2-BE4B-C9A184BAFBC5}" dt="2023-08-09T05:42:01.329" v="2744" actId="208"/>
          <ac:picMkLst>
            <pc:docMk/>
            <pc:sldMk cId="1852973725" sldId="392"/>
            <ac:picMk id="4" creationId="{D289A58C-A068-FA3C-FF6A-D0DF610E8AEC}"/>
          </ac:picMkLst>
        </pc:picChg>
        <pc:picChg chg="add mod">
          <ac:chgData name="Jha, Aryan Ritwajeet" userId="2aad577e-539b-449b-83a6-8d411f484b4d" providerId="ADAL" clId="{D9BFCF19-62A5-4DD2-BE4B-C9A184BAFBC5}" dt="2023-08-09T05:42:05.366" v="2745" actId="1076"/>
          <ac:picMkLst>
            <pc:docMk/>
            <pc:sldMk cId="1852973725" sldId="392"/>
            <ac:picMk id="6" creationId="{1DDB7CEE-DB8A-00E5-6D95-F738C7114E57}"/>
          </ac:picMkLst>
        </pc:picChg>
        <pc:picChg chg="del">
          <ac:chgData name="Jha, Aryan Ritwajeet" userId="2aad577e-539b-449b-83a6-8d411f484b4d" providerId="ADAL" clId="{D9BFCF19-62A5-4DD2-BE4B-C9A184BAFBC5}" dt="2023-08-09T05:40:09.695" v="2717" actId="478"/>
          <ac:picMkLst>
            <pc:docMk/>
            <pc:sldMk cId="1852973725" sldId="392"/>
            <ac:picMk id="8" creationId="{58E0669C-8EA4-8FA6-3E21-4FDDDA8169C7}"/>
          </ac:picMkLst>
        </pc:picChg>
      </pc:sldChg>
      <pc:sldChg chg="del">
        <pc:chgData name="Jha, Aryan Ritwajeet" userId="2aad577e-539b-449b-83a6-8d411f484b4d" providerId="ADAL" clId="{D9BFCF19-62A5-4DD2-BE4B-C9A184BAFBC5}" dt="2023-09-05T22:20:09.348" v="3691" actId="47"/>
        <pc:sldMkLst>
          <pc:docMk/>
          <pc:sldMk cId="1895555650" sldId="393"/>
        </pc:sldMkLst>
      </pc:sldChg>
      <pc:sldChg chg="modSp add mod ord">
        <pc:chgData name="Jha, Aryan Ritwajeet" userId="2aad577e-539b-449b-83a6-8d411f484b4d" providerId="ADAL" clId="{D9BFCF19-62A5-4DD2-BE4B-C9A184BAFBC5}" dt="2023-09-05T21:09:57.639" v="3594" actId="20577"/>
        <pc:sldMkLst>
          <pc:docMk/>
          <pc:sldMk cId="1989655587" sldId="394"/>
        </pc:sldMkLst>
        <pc:spChg chg="mod">
          <ac:chgData name="Jha, Aryan Ritwajeet" userId="2aad577e-539b-449b-83a6-8d411f484b4d" providerId="ADAL" clId="{D9BFCF19-62A5-4DD2-BE4B-C9A184BAFBC5}" dt="2023-09-05T21:09:57.639" v="3594" actId="20577"/>
          <ac:spMkLst>
            <pc:docMk/>
            <pc:sldMk cId="1989655587" sldId="394"/>
            <ac:spMk id="3" creationId="{24947C85-497D-A1A4-6BBC-F29552289E3C}"/>
          </ac:spMkLst>
        </pc:spChg>
      </pc:sldChg>
      <pc:sldChg chg="addSp delSp modSp mod">
        <pc:chgData name="Jha, Aryan Ritwajeet" userId="2aad577e-539b-449b-83a6-8d411f484b4d" providerId="ADAL" clId="{D9BFCF19-62A5-4DD2-BE4B-C9A184BAFBC5}" dt="2023-09-05T22:15:21.702" v="3647" actId="14826"/>
        <pc:sldMkLst>
          <pc:docMk/>
          <pc:sldMk cId="2447816817" sldId="395"/>
        </pc:sldMkLst>
        <pc:spChg chg="del">
          <ac:chgData name="Jha, Aryan Ritwajeet" userId="2aad577e-539b-449b-83a6-8d411f484b4d" providerId="ADAL" clId="{D9BFCF19-62A5-4DD2-BE4B-C9A184BAFBC5}" dt="2023-09-05T21:10:43.519" v="3595" actId="478"/>
          <ac:spMkLst>
            <pc:docMk/>
            <pc:sldMk cId="2447816817" sldId="395"/>
            <ac:spMk id="3" creationId="{E024897D-C278-8DD3-65EF-8B1DEA1A7848}"/>
          </ac:spMkLst>
        </pc:spChg>
        <pc:spChg chg="mod">
          <ac:chgData name="Jha, Aryan Ritwajeet" userId="2aad577e-539b-449b-83a6-8d411f484b4d" providerId="ADAL" clId="{D9BFCF19-62A5-4DD2-BE4B-C9A184BAFBC5}" dt="2023-09-05T21:11:02.168" v="3626" actId="20577"/>
          <ac:spMkLst>
            <pc:docMk/>
            <pc:sldMk cId="2447816817" sldId="395"/>
            <ac:spMk id="5" creationId="{AFE6C517-2645-3EDC-A4C5-C467913973FB}"/>
          </ac:spMkLst>
        </pc:spChg>
        <pc:spChg chg="del">
          <ac:chgData name="Jha, Aryan Ritwajeet" userId="2aad577e-539b-449b-83a6-8d411f484b4d" providerId="ADAL" clId="{D9BFCF19-62A5-4DD2-BE4B-C9A184BAFBC5}" dt="2023-09-05T21:10:51.457" v="3599" actId="478"/>
          <ac:spMkLst>
            <pc:docMk/>
            <pc:sldMk cId="2447816817" sldId="395"/>
            <ac:spMk id="7" creationId="{C8B6843C-581E-49B2-D42D-14EF1F9C8540}"/>
          </ac:spMkLst>
        </pc:spChg>
        <pc:spChg chg="del">
          <ac:chgData name="Jha, Aryan Ritwajeet" userId="2aad577e-539b-449b-83a6-8d411f484b4d" providerId="ADAL" clId="{D9BFCF19-62A5-4DD2-BE4B-C9A184BAFBC5}" dt="2023-09-05T21:10:50.132" v="3598" actId="478"/>
          <ac:spMkLst>
            <pc:docMk/>
            <pc:sldMk cId="2447816817" sldId="395"/>
            <ac:spMk id="14" creationId="{2568A4D4-11CB-21BD-0102-39AB8F6D8BD8}"/>
          </ac:spMkLst>
        </pc:spChg>
        <pc:spChg chg="mod">
          <ac:chgData name="Jha, Aryan Ritwajeet" userId="2aad577e-539b-449b-83a6-8d411f484b4d" providerId="ADAL" clId="{D9BFCF19-62A5-4DD2-BE4B-C9A184BAFBC5}" dt="2023-09-05T21:50:12.259" v="3646" actId="1035"/>
          <ac:spMkLst>
            <pc:docMk/>
            <pc:sldMk cId="2447816817" sldId="395"/>
            <ac:spMk id="16" creationId="{B7B08128-E48D-BCDF-DA72-09B0FF2452BA}"/>
          </ac:spMkLst>
        </pc:spChg>
        <pc:picChg chg="del">
          <ac:chgData name="Jha, Aryan Ritwajeet" userId="2aad577e-539b-449b-83a6-8d411f484b4d" providerId="ADAL" clId="{D9BFCF19-62A5-4DD2-BE4B-C9A184BAFBC5}" dt="2023-09-05T21:10:45.281" v="3596" actId="478"/>
          <ac:picMkLst>
            <pc:docMk/>
            <pc:sldMk cId="2447816817" sldId="395"/>
            <ac:picMk id="8" creationId="{99DF99AB-4C7C-6A7D-537F-A73954D1D3AB}"/>
          </ac:picMkLst>
        </pc:picChg>
        <pc:picChg chg="add mod">
          <ac:chgData name="Jha, Aryan Ritwajeet" userId="2aad577e-539b-449b-83a6-8d411f484b4d" providerId="ADAL" clId="{D9BFCF19-62A5-4DD2-BE4B-C9A184BAFBC5}" dt="2023-09-05T22:15:21.702" v="3647" actId="14826"/>
          <ac:picMkLst>
            <pc:docMk/>
            <pc:sldMk cId="2447816817" sldId="395"/>
            <ac:picMk id="9" creationId="{766C9628-90E7-3E9D-27C1-FF6919295648}"/>
          </ac:picMkLst>
        </pc:picChg>
        <pc:cxnChg chg="del mod">
          <ac:chgData name="Jha, Aryan Ritwajeet" userId="2aad577e-539b-449b-83a6-8d411f484b4d" providerId="ADAL" clId="{D9BFCF19-62A5-4DD2-BE4B-C9A184BAFBC5}" dt="2023-09-05T21:10:52.267" v="3600" actId="478"/>
          <ac:cxnSpMkLst>
            <pc:docMk/>
            <pc:sldMk cId="2447816817" sldId="395"/>
            <ac:cxnSpMk id="6" creationId="{1AD6FFD3-B2AC-C885-4E7F-D696852BE9E1}"/>
          </ac:cxnSpMkLst>
        </pc:cxnChg>
        <pc:cxnChg chg="del">
          <ac:chgData name="Jha, Aryan Ritwajeet" userId="2aad577e-539b-449b-83a6-8d411f484b4d" providerId="ADAL" clId="{D9BFCF19-62A5-4DD2-BE4B-C9A184BAFBC5}" dt="2023-09-05T21:10:48.600" v="3597" actId="478"/>
          <ac:cxnSpMkLst>
            <pc:docMk/>
            <pc:sldMk cId="2447816817" sldId="395"/>
            <ac:cxnSpMk id="13" creationId="{5DA871C8-8945-EDA4-213E-AD2B97C01BA0}"/>
          </ac:cxnSpMkLst>
        </pc:cxnChg>
      </pc:sldChg>
    </pc:docChg>
  </pc:docChgLst>
  <pc:docChgLst>
    <pc:chgData name="Jha, Aryan Ritwajeet" userId="2aad577e-539b-449b-83a6-8d411f484b4d" providerId="ADAL" clId="{981C8354-477C-45D3-9AF5-3307476E5719}"/>
    <pc:docChg chg="undo custSel addSld delSld modSld sldOrd modSection">
      <pc:chgData name="Jha, Aryan Ritwajeet" userId="2aad577e-539b-449b-83a6-8d411f484b4d" providerId="ADAL" clId="{981C8354-477C-45D3-9AF5-3307476E5719}" dt="2023-11-30T22:54:30.635" v="915"/>
      <pc:docMkLst>
        <pc:docMk/>
      </pc:docMkLst>
      <pc:sldChg chg="modSp mod">
        <pc:chgData name="Jha, Aryan Ritwajeet" userId="2aad577e-539b-449b-83a6-8d411f484b4d" providerId="ADAL" clId="{981C8354-477C-45D3-9AF5-3307476E5719}" dt="2023-11-14T20:52:47.287" v="31" actId="20577"/>
        <pc:sldMkLst>
          <pc:docMk/>
          <pc:sldMk cId="2564785954" sldId="360"/>
        </pc:sldMkLst>
        <pc:spChg chg="mod">
          <ac:chgData name="Jha, Aryan Ritwajeet" userId="2aad577e-539b-449b-83a6-8d411f484b4d" providerId="ADAL" clId="{981C8354-477C-45D3-9AF5-3307476E5719}" dt="2023-11-14T20:52:47.287" v="31" actId="20577"/>
          <ac:spMkLst>
            <pc:docMk/>
            <pc:sldMk cId="2564785954" sldId="360"/>
            <ac:spMk id="3" creationId="{24947C85-497D-A1A4-6BBC-F29552289E3C}"/>
          </ac:spMkLst>
        </pc:spChg>
      </pc:sldChg>
      <pc:sldChg chg="del">
        <pc:chgData name="Jha, Aryan Ritwajeet" userId="2aad577e-539b-449b-83a6-8d411f484b4d" providerId="ADAL" clId="{981C8354-477C-45D3-9AF5-3307476E5719}" dt="2023-11-14T20:53:20.399" v="32" actId="47"/>
        <pc:sldMkLst>
          <pc:docMk/>
          <pc:sldMk cId="195596276" sldId="368"/>
        </pc:sldMkLst>
      </pc:sldChg>
      <pc:sldChg chg="addSp delSp add del setBg delDesignElem">
        <pc:chgData name="Jha, Aryan Ritwajeet" userId="2aad577e-539b-449b-83a6-8d411f484b4d" providerId="ADAL" clId="{981C8354-477C-45D3-9AF5-3307476E5719}" dt="2023-11-14T20:42:51.196" v="4"/>
        <pc:sldMkLst>
          <pc:docMk/>
          <pc:sldMk cId="2187454439" sldId="369"/>
        </pc:sldMkLst>
        <pc:spChg chg="add del">
          <ac:chgData name="Jha, Aryan Ritwajeet" userId="2aad577e-539b-449b-83a6-8d411f484b4d" providerId="ADAL" clId="{981C8354-477C-45D3-9AF5-3307476E5719}" dt="2023-11-14T20:42:51.196" v="4"/>
          <ac:spMkLst>
            <pc:docMk/>
            <pc:sldMk cId="2187454439" sldId="369"/>
            <ac:spMk id="88" creationId="{C1A1C5D3-C053-4EE9-BE1A-419B6E27CCAE}"/>
          </ac:spMkLst>
        </pc:spChg>
        <pc:spChg chg="add del">
          <ac:chgData name="Jha, Aryan Ritwajeet" userId="2aad577e-539b-449b-83a6-8d411f484b4d" providerId="ADAL" clId="{981C8354-477C-45D3-9AF5-3307476E5719}" dt="2023-11-14T20:42:51.196" v="4"/>
          <ac:spMkLst>
            <pc:docMk/>
            <pc:sldMk cId="2187454439" sldId="369"/>
            <ac:spMk id="90" creationId="{A3473CF9-37EB-43E7-89EF-D2D1C53D1DAC}"/>
          </ac:spMkLst>
        </pc:spChg>
        <pc:spChg chg="add del">
          <ac:chgData name="Jha, Aryan Ritwajeet" userId="2aad577e-539b-449b-83a6-8d411f484b4d" providerId="ADAL" clId="{981C8354-477C-45D3-9AF5-3307476E5719}" dt="2023-11-14T20:42:51.196" v="4"/>
          <ac:spMkLst>
            <pc:docMk/>
            <pc:sldMk cId="2187454439" sldId="369"/>
            <ac:spMk id="92" creationId="{586B4EF9-43BA-4655-A6FF-1D8E21574C95}"/>
          </ac:spMkLst>
        </pc:spChg>
      </pc:sldChg>
      <pc:sldChg chg="del">
        <pc:chgData name="Jha, Aryan Ritwajeet" userId="2aad577e-539b-449b-83a6-8d411f484b4d" providerId="ADAL" clId="{981C8354-477C-45D3-9AF5-3307476E5719}" dt="2023-11-14T20:42:42.868" v="1" actId="2696"/>
        <pc:sldMkLst>
          <pc:docMk/>
          <pc:sldMk cId="3936922489" sldId="369"/>
        </pc:sldMkLst>
      </pc:sldChg>
      <pc:sldChg chg="add">
        <pc:chgData name="Jha, Aryan Ritwajeet" userId="2aad577e-539b-449b-83a6-8d411f484b4d" providerId="ADAL" clId="{981C8354-477C-45D3-9AF5-3307476E5719}" dt="2023-11-14T20:42:51.236" v="5"/>
        <pc:sldMkLst>
          <pc:docMk/>
          <pc:sldMk cId="3984569422" sldId="369"/>
        </pc:sldMkLst>
      </pc:sldChg>
      <pc:sldChg chg="del">
        <pc:chgData name="Jha, Aryan Ritwajeet" userId="2aad577e-539b-449b-83a6-8d411f484b4d" providerId="ADAL" clId="{981C8354-477C-45D3-9AF5-3307476E5719}" dt="2023-11-14T20:51:47.304" v="30" actId="2696"/>
        <pc:sldMkLst>
          <pc:docMk/>
          <pc:sldMk cId="1989655587" sldId="394"/>
        </pc:sldMkLst>
      </pc:sldChg>
      <pc:sldChg chg="del">
        <pc:chgData name="Jha, Aryan Ritwajeet" userId="2aad577e-539b-449b-83a6-8d411f484b4d" providerId="ADAL" clId="{981C8354-477C-45D3-9AF5-3307476E5719}" dt="2023-11-14T20:51:47.304" v="30" actId="2696"/>
        <pc:sldMkLst>
          <pc:docMk/>
          <pc:sldMk cId="2447816817" sldId="395"/>
        </pc:sldMkLst>
      </pc:sldChg>
      <pc:sldChg chg="del">
        <pc:chgData name="Jha, Aryan Ritwajeet" userId="2aad577e-539b-449b-83a6-8d411f484b4d" providerId="ADAL" clId="{981C8354-477C-45D3-9AF5-3307476E5719}" dt="2023-11-14T20:51:47.304" v="30" actId="2696"/>
        <pc:sldMkLst>
          <pc:docMk/>
          <pc:sldMk cId="1285560704" sldId="396"/>
        </pc:sldMkLst>
      </pc:sldChg>
      <pc:sldChg chg="del">
        <pc:chgData name="Jha, Aryan Ritwajeet" userId="2aad577e-539b-449b-83a6-8d411f484b4d" providerId="ADAL" clId="{981C8354-477C-45D3-9AF5-3307476E5719}" dt="2023-11-14T20:41:41.549" v="0" actId="47"/>
        <pc:sldMkLst>
          <pc:docMk/>
          <pc:sldMk cId="1831506785" sldId="397"/>
        </pc:sldMkLst>
      </pc:sldChg>
      <pc:sldChg chg="del">
        <pc:chgData name="Jha, Aryan Ritwajeet" userId="2aad577e-539b-449b-83a6-8d411f484b4d" providerId="ADAL" clId="{981C8354-477C-45D3-9AF5-3307476E5719}" dt="2023-11-14T20:44:09.156" v="6" actId="47"/>
        <pc:sldMkLst>
          <pc:docMk/>
          <pc:sldMk cId="230759308" sldId="399"/>
        </pc:sldMkLst>
      </pc:sldChg>
      <pc:sldChg chg="del">
        <pc:chgData name="Jha, Aryan Ritwajeet" userId="2aad577e-539b-449b-83a6-8d411f484b4d" providerId="ADAL" clId="{981C8354-477C-45D3-9AF5-3307476E5719}" dt="2023-11-14T20:44:54.201" v="21" actId="47"/>
        <pc:sldMkLst>
          <pc:docMk/>
          <pc:sldMk cId="3417086206" sldId="400"/>
        </pc:sldMkLst>
      </pc:sldChg>
      <pc:sldChg chg="del">
        <pc:chgData name="Jha, Aryan Ritwajeet" userId="2aad577e-539b-449b-83a6-8d411f484b4d" providerId="ADAL" clId="{981C8354-477C-45D3-9AF5-3307476E5719}" dt="2023-11-14T20:44:12.844" v="7" actId="47"/>
        <pc:sldMkLst>
          <pc:docMk/>
          <pc:sldMk cId="1930003866" sldId="401"/>
        </pc:sldMkLst>
      </pc:sldChg>
      <pc:sldChg chg="delSp modSp del mod">
        <pc:chgData name="Jha, Aryan Ritwajeet" userId="2aad577e-539b-449b-83a6-8d411f484b4d" providerId="ADAL" clId="{981C8354-477C-45D3-9AF5-3307476E5719}" dt="2023-11-14T21:02:00.680" v="202" actId="2696"/>
        <pc:sldMkLst>
          <pc:docMk/>
          <pc:sldMk cId="1068980861" sldId="402"/>
        </pc:sldMkLst>
        <pc:spChg chg="mod">
          <ac:chgData name="Jha, Aryan Ritwajeet" userId="2aad577e-539b-449b-83a6-8d411f484b4d" providerId="ADAL" clId="{981C8354-477C-45D3-9AF5-3307476E5719}" dt="2023-11-14T20:44:20.875" v="11" actId="20577"/>
          <ac:spMkLst>
            <pc:docMk/>
            <pc:sldMk cId="1068980861" sldId="402"/>
            <ac:spMk id="5" creationId="{AFE6C517-2645-3EDC-A4C5-C467913973FB}"/>
          </ac:spMkLst>
        </pc:spChg>
        <pc:spChg chg="del mod">
          <ac:chgData name="Jha, Aryan Ritwajeet" userId="2aad577e-539b-449b-83a6-8d411f484b4d" providerId="ADAL" clId="{981C8354-477C-45D3-9AF5-3307476E5719}" dt="2023-11-14T20:44:47.874" v="20" actId="478"/>
          <ac:spMkLst>
            <pc:docMk/>
            <pc:sldMk cId="1068980861" sldId="402"/>
            <ac:spMk id="7" creationId="{AAE3C9EA-83FD-DD7F-E9CB-2931D9FEC370}"/>
          </ac:spMkLst>
        </pc:spChg>
        <pc:spChg chg="del mod">
          <ac:chgData name="Jha, Aryan Ritwajeet" userId="2aad577e-539b-449b-83a6-8d411f484b4d" providerId="ADAL" clId="{981C8354-477C-45D3-9AF5-3307476E5719}" dt="2023-11-14T20:44:46.255" v="19" actId="478"/>
          <ac:spMkLst>
            <pc:docMk/>
            <pc:sldMk cId="1068980861" sldId="402"/>
            <ac:spMk id="9" creationId="{37CF71E2-7453-5E8A-A347-8B979604D9BC}"/>
          </ac:spMkLst>
        </pc:spChg>
        <pc:picChg chg="mod">
          <ac:chgData name="Jha, Aryan Ritwajeet" userId="2aad577e-539b-449b-83a6-8d411f484b4d" providerId="ADAL" clId="{981C8354-477C-45D3-9AF5-3307476E5719}" dt="2023-11-14T20:44:34.366" v="14" actId="1076"/>
          <ac:picMkLst>
            <pc:docMk/>
            <pc:sldMk cId="1068980861" sldId="402"/>
            <ac:picMk id="3" creationId="{D0089A12-96F8-87D4-1C3C-04EC938E6EA8}"/>
          </ac:picMkLst>
        </pc:picChg>
        <pc:picChg chg="del">
          <ac:chgData name="Jha, Aryan Ritwajeet" userId="2aad577e-539b-449b-83a6-8d411f484b4d" providerId="ADAL" clId="{981C8354-477C-45D3-9AF5-3307476E5719}" dt="2023-11-14T20:44:30.688" v="12" actId="478"/>
          <ac:picMkLst>
            <pc:docMk/>
            <pc:sldMk cId="1068980861" sldId="402"/>
            <ac:picMk id="4" creationId="{D289A58C-A068-FA3C-FF6A-D0DF610E8AEC}"/>
          </ac:picMkLst>
        </pc:picChg>
        <pc:picChg chg="mod">
          <ac:chgData name="Jha, Aryan Ritwajeet" userId="2aad577e-539b-449b-83a6-8d411f484b4d" providerId="ADAL" clId="{981C8354-477C-45D3-9AF5-3307476E5719}" dt="2023-11-14T20:44:33.005" v="13" actId="1076"/>
          <ac:picMkLst>
            <pc:docMk/>
            <pc:sldMk cId="1068980861" sldId="402"/>
            <ac:picMk id="6" creationId="{1DDB7CEE-DB8A-00E5-6D95-F738C7114E57}"/>
          </ac:picMkLst>
        </pc:picChg>
      </pc:sldChg>
      <pc:sldChg chg="addSp delSp modSp mod">
        <pc:chgData name="Jha, Aryan Ritwajeet" userId="2aad577e-539b-449b-83a6-8d411f484b4d" providerId="ADAL" clId="{981C8354-477C-45D3-9AF5-3307476E5719}" dt="2023-11-14T21:38:15.901" v="327" actId="20577"/>
        <pc:sldMkLst>
          <pc:docMk/>
          <pc:sldMk cId="2971152918" sldId="402"/>
        </pc:sldMkLst>
        <pc:spChg chg="mod">
          <ac:chgData name="Jha, Aryan Ritwajeet" userId="2aad577e-539b-449b-83a6-8d411f484b4d" providerId="ADAL" clId="{981C8354-477C-45D3-9AF5-3307476E5719}" dt="2023-11-14T21:36:59.795" v="300" actId="26606"/>
          <ac:spMkLst>
            <pc:docMk/>
            <pc:sldMk cId="2971152918" sldId="402"/>
            <ac:spMk id="2" creationId="{59C9094E-A462-4868-E7DB-78E440507414}"/>
          </ac:spMkLst>
        </pc:spChg>
        <pc:spChg chg="mod">
          <ac:chgData name="Jha, Aryan Ritwajeet" userId="2aad577e-539b-449b-83a6-8d411f484b4d" providerId="ADAL" clId="{981C8354-477C-45D3-9AF5-3307476E5719}" dt="2023-11-14T21:38:15.901" v="327" actId="20577"/>
          <ac:spMkLst>
            <pc:docMk/>
            <pc:sldMk cId="2971152918" sldId="402"/>
            <ac:spMk id="5" creationId="{AFE6C517-2645-3EDC-A4C5-C467913973FB}"/>
          </ac:spMkLst>
        </pc:spChg>
        <pc:spChg chg="add del">
          <ac:chgData name="Jha, Aryan Ritwajeet" userId="2aad577e-539b-449b-83a6-8d411f484b4d" providerId="ADAL" clId="{981C8354-477C-45D3-9AF5-3307476E5719}" dt="2023-11-14T21:36:59.795" v="300" actId="26606"/>
          <ac:spMkLst>
            <pc:docMk/>
            <pc:sldMk cId="2971152918" sldId="402"/>
            <ac:spMk id="88" creationId="{C1A1C5D3-C053-4EE9-BE1A-419B6E27CCAE}"/>
          </ac:spMkLst>
        </pc:spChg>
        <pc:spChg chg="add del">
          <ac:chgData name="Jha, Aryan Ritwajeet" userId="2aad577e-539b-449b-83a6-8d411f484b4d" providerId="ADAL" clId="{981C8354-477C-45D3-9AF5-3307476E5719}" dt="2023-11-14T21:36:59.795" v="300" actId="26606"/>
          <ac:spMkLst>
            <pc:docMk/>
            <pc:sldMk cId="2971152918" sldId="402"/>
            <ac:spMk id="90" creationId="{A3473CF9-37EB-43E7-89EF-D2D1C53D1DAC}"/>
          </ac:spMkLst>
        </pc:spChg>
        <pc:spChg chg="add del">
          <ac:chgData name="Jha, Aryan Ritwajeet" userId="2aad577e-539b-449b-83a6-8d411f484b4d" providerId="ADAL" clId="{981C8354-477C-45D3-9AF5-3307476E5719}" dt="2023-11-14T21:36:59.795" v="300" actId="26606"/>
          <ac:spMkLst>
            <pc:docMk/>
            <pc:sldMk cId="2971152918" sldId="402"/>
            <ac:spMk id="92" creationId="{586B4EF9-43BA-4655-A6FF-1D8E21574C95}"/>
          </ac:spMkLst>
        </pc:spChg>
        <pc:spChg chg="add del">
          <ac:chgData name="Jha, Aryan Ritwajeet" userId="2aad577e-539b-449b-83a6-8d411f484b4d" providerId="ADAL" clId="{981C8354-477C-45D3-9AF5-3307476E5719}" dt="2023-11-14T21:36:59.781" v="299" actId="26606"/>
          <ac:spMkLst>
            <pc:docMk/>
            <pc:sldMk cId="2971152918" sldId="402"/>
            <ac:spMk id="97" creationId="{294ADBDD-24E1-64E9-53BD-434E122D163B}"/>
          </ac:spMkLst>
        </pc:spChg>
        <pc:spChg chg="add">
          <ac:chgData name="Jha, Aryan Ritwajeet" userId="2aad577e-539b-449b-83a6-8d411f484b4d" providerId="ADAL" clId="{981C8354-477C-45D3-9AF5-3307476E5719}" dt="2023-11-14T21:36:59.795" v="300" actId="26606"/>
          <ac:spMkLst>
            <pc:docMk/>
            <pc:sldMk cId="2971152918" sldId="402"/>
            <ac:spMk id="101" creationId="{7C98A213-5994-475E-B327-DC6EC27FBA8B}"/>
          </ac:spMkLst>
        </pc:spChg>
        <pc:spChg chg="add">
          <ac:chgData name="Jha, Aryan Ritwajeet" userId="2aad577e-539b-449b-83a6-8d411f484b4d" providerId="ADAL" clId="{981C8354-477C-45D3-9AF5-3307476E5719}" dt="2023-11-14T21:36:59.795" v="300" actId="26606"/>
          <ac:spMkLst>
            <pc:docMk/>
            <pc:sldMk cId="2971152918" sldId="402"/>
            <ac:spMk id="102" creationId="{4B030A0D-0DAD-4A99-89BB-419527D6A64B}"/>
          </ac:spMkLst>
        </pc:spChg>
        <pc:picChg chg="del">
          <ac:chgData name="Jha, Aryan Ritwajeet" userId="2aad577e-539b-449b-83a6-8d411f484b4d" providerId="ADAL" clId="{981C8354-477C-45D3-9AF5-3307476E5719}" dt="2023-11-14T21:36:20.832" v="285" actId="478"/>
          <ac:picMkLst>
            <pc:docMk/>
            <pc:sldMk cId="2971152918" sldId="402"/>
            <ac:picMk id="3" creationId="{D0089A12-96F8-87D4-1C3C-04EC938E6EA8}"/>
          </ac:picMkLst>
        </pc:picChg>
        <pc:picChg chg="del">
          <ac:chgData name="Jha, Aryan Ritwajeet" userId="2aad577e-539b-449b-83a6-8d411f484b4d" providerId="ADAL" clId="{981C8354-477C-45D3-9AF5-3307476E5719}" dt="2023-11-14T21:36:20.832" v="285" actId="478"/>
          <ac:picMkLst>
            <pc:docMk/>
            <pc:sldMk cId="2971152918" sldId="402"/>
            <ac:picMk id="6" creationId="{1DDB7CEE-DB8A-00E5-6D95-F738C7114E57}"/>
          </ac:picMkLst>
        </pc:picChg>
        <pc:picChg chg="add mod ord">
          <ac:chgData name="Jha, Aryan Ritwajeet" userId="2aad577e-539b-449b-83a6-8d411f484b4d" providerId="ADAL" clId="{981C8354-477C-45D3-9AF5-3307476E5719}" dt="2023-11-14T21:36:59.795" v="300" actId="26606"/>
          <ac:picMkLst>
            <pc:docMk/>
            <pc:sldMk cId="2971152918" sldId="402"/>
            <ac:picMk id="7" creationId="{6BB272FE-5AB6-956B-A6F5-EA0A4D96D8CB}"/>
          </ac:picMkLst>
        </pc:picChg>
        <pc:picChg chg="add mod">
          <ac:chgData name="Jha, Aryan Ritwajeet" userId="2aad577e-539b-449b-83a6-8d411f484b4d" providerId="ADAL" clId="{981C8354-477C-45D3-9AF5-3307476E5719}" dt="2023-11-14T21:36:59.795" v="300" actId="26606"/>
          <ac:picMkLst>
            <pc:docMk/>
            <pc:sldMk cId="2971152918" sldId="402"/>
            <ac:picMk id="9" creationId="{45161DFF-50E0-0109-844B-0FD500F7F82D}"/>
          </ac:picMkLst>
        </pc:picChg>
        <pc:picChg chg="add mod ord">
          <ac:chgData name="Jha, Aryan Ritwajeet" userId="2aad577e-539b-449b-83a6-8d411f484b4d" providerId="ADAL" clId="{981C8354-477C-45D3-9AF5-3307476E5719}" dt="2023-11-14T21:36:59.795" v="300" actId="26606"/>
          <ac:picMkLst>
            <pc:docMk/>
            <pc:sldMk cId="2971152918" sldId="402"/>
            <ac:picMk id="11" creationId="{306A634A-9006-8B3E-9036-0E56A8FB0F19}"/>
          </ac:picMkLst>
        </pc:picChg>
        <pc:cxnChg chg="add del">
          <ac:chgData name="Jha, Aryan Ritwajeet" userId="2aad577e-539b-449b-83a6-8d411f484b4d" providerId="ADAL" clId="{981C8354-477C-45D3-9AF5-3307476E5719}" dt="2023-11-14T21:36:59.781" v="299" actId="26606"/>
          <ac:cxnSpMkLst>
            <pc:docMk/>
            <pc:sldMk cId="2971152918" sldId="402"/>
            <ac:cxnSpMk id="99" creationId="{192712F8-36FA-35DF-0CE8-4098D93322A3}"/>
          </ac:cxnSpMkLst>
        </pc:cxnChg>
      </pc:sldChg>
      <pc:sldChg chg="del">
        <pc:chgData name="Jha, Aryan Ritwajeet" userId="2aad577e-539b-449b-83a6-8d411f484b4d" providerId="ADAL" clId="{981C8354-477C-45D3-9AF5-3307476E5719}" dt="2023-11-14T21:39:14.060" v="328" actId="47"/>
        <pc:sldMkLst>
          <pc:docMk/>
          <pc:sldMk cId="616184540" sldId="403"/>
        </pc:sldMkLst>
      </pc:sldChg>
      <pc:sldChg chg="delSp modSp del mod">
        <pc:chgData name="Jha, Aryan Ritwajeet" userId="2aad577e-539b-449b-83a6-8d411f484b4d" providerId="ADAL" clId="{981C8354-477C-45D3-9AF5-3307476E5719}" dt="2023-11-14T21:02:00.680" v="202" actId="2696"/>
        <pc:sldMkLst>
          <pc:docMk/>
          <pc:sldMk cId="2890810837" sldId="403"/>
        </pc:sldMkLst>
        <pc:spChg chg="del mod">
          <ac:chgData name="Jha, Aryan Ritwajeet" userId="2aad577e-539b-449b-83a6-8d411f484b4d" providerId="ADAL" clId="{981C8354-477C-45D3-9AF5-3307476E5719}" dt="2023-11-14T20:45:57.669" v="24" actId="478"/>
          <ac:spMkLst>
            <pc:docMk/>
            <pc:sldMk cId="2890810837" sldId="403"/>
            <ac:spMk id="7" creationId="{1B640B69-17D9-46DD-30C0-9D034371F278}"/>
          </ac:spMkLst>
        </pc:spChg>
        <pc:spChg chg="del">
          <ac:chgData name="Jha, Aryan Ritwajeet" userId="2aad577e-539b-449b-83a6-8d411f484b4d" providerId="ADAL" clId="{981C8354-477C-45D3-9AF5-3307476E5719}" dt="2023-11-14T20:46:03.521" v="28" actId="478"/>
          <ac:spMkLst>
            <pc:docMk/>
            <pc:sldMk cId="2890810837" sldId="403"/>
            <ac:spMk id="19" creationId="{CE0E180A-6909-4E23-5745-9AAD6DF335C9}"/>
          </ac:spMkLst>
        </pc:spChg>
        <pc:picChg chg="del">
          <ac:chgData name="Jha, Aryan Ritwajeet" userId="2aad577e-539b-449b-83a6-8d411f484b4d" providerId="ADAL" clId="{981C8354-477C-45D3-9AF5-3307476E5719}" dt="2023-11-14T20:46:01.606" v="26" actId="478"/>
          <ac:picMkLst>
            <pc:docMk/>
            <pc:sldMk cId="2890810837" sldId="403"/>
            <ac:picMk id="6" creationId="{4FDE2F72-DACF-3DCB-46EF-C14FE18401B7}"/>
          </ac:picMkLst>
        </pc:picChg>
        <pc:picChg chg="del">
          <ac:chgData name="Jha, Aryan Ritwajeet" userId="2aad577e-539b-449b-83a6-8d411f484b4d" providerId="ADAL" clId="{981C8354-477C-45D3-9AF5-3307476E5719}" dt="2023-11-14T20:46:02.190" v="27" actId="478"/>
          <ac:picMkLst>
            <pc:docMk/>
            <pc:sldMk cId="2890810837" sldId="403"/>
            <ac:picMk id="9" creationId="{A129F801-BFAC-8B90-3062-7AB7E54A35E3}"/>
          </ac:picMkLst>
        </pc:picChg>
        <pc:picChg chg="del">
          <ac:chgData name="Jha, Aryan Ritwajeet" userId="2aad577e-539b-449b-83a6-8d411f484b4d" providerId="ADAL" clId="{981C8354-477C-45D3-9AF5-3307476E5719}" dt="2023-11-14T20:46:01.002" v="25" actId="478"/>
          <ac:picMkLst>
            <pc:docMk/>
            <pc:sldMk cId="2890810837" sldId="403"/>
            <ac:picMk id="11" creationId="{2E6F0889-F143-2858-C830-3478D7641EB5}"/>
          </ac:picMkLst>
        </pc:picChg>
        <pc:cxnChg chg="del">
          <ac:chgData name="Jha, Aryan Ritwajeet" userId="2aad577e-539b-449b-83a6-8d411f484b4d" providerId="ADAL" clId="{981C8354-477C-45D3-9AF5-3307476E5719}" dt="2023-11-14T20:46:04.803" v="29" actId="478"/>
          <ac:cxnSpMkLst>
            <pc:docMk/>
            <pc:sldMk cId="2890810837" sldId="403"/>
            <ac:cxnSpMk id="21" creationId="{66141BC2-CA9B-1F46-68F5-49BD3C7C572B}"/>
          </ac:cxnSpMkLst>
        </pc:cxnChg>
      </pc:sldChg>
      <pc:sldChg chg="modSp mod">
        <pc:chgData name="Jha, Aryan Ritwajeet" userId="2aad577e-539b-449b-83a6-8d411f484b4d" providerId="ADAL" clId="{981C8354-477C-45D3-9AF5-3307476E5719}" dt="2023-11-14T20:59:38.790" v="199" actId="20577"/>
        <pc:sldMkLst>
          <pc:docMk/>
          <pc:sldMk cId="1830652885" sldId="412"/>
        </pc:sldMkLst>
        <pc:spChg chg="mod">
          <ac:chgData name="Jha, Aryan Ritwajeet" userId="2aad577e-539b-449b-83a6-8d411f484b4d" providerId="ADAL" clId="{981C8354-477C-45D3-9AF5-3307476E5719}" dt="2023-11-14T20:59:38.790" v="199" actId="20577"/>
          <ac:spMkLst>
            <pc:docMk/>
            <pc:sldMk cId="1830652885" sldId="412"/>
            <ac:spMk id="16" creationId="{82D3C499-85CA-1899-D8C9-0A18D1DA2297}"/>
          </ac:spMkLst>
        </pc:spChg>
      </pc:sldChg>
      <pc:sldChg chg="addSp delSp modSp mod ord">
        <pc:chgData name="Jha, Aryan Ritwajeet" userId="2aad577e-539b-449b-83a6-8d411f484b4d" providerId="ADAL" clId="{981C8354-477C-45D3-9AF5-3307476E5719}" dt="2023-11-14T21:37:20.755" v="302"/>
        <pc:sldMkLst>
          <pc:docMk/>
          <pc:sldMk cId="2980666051" sldId="413"/>
        </pc:sldMkLst>
        <pc:spChg chg="mod">
          <ac:chgData name="Jha, Aryan Ritwajeet" userId="2aad577e-539b-449b-83a6-8d411f484b4d" providerId="ADAL" clId="{981C8354-477C-45D3-9AF5-3307476E5719}" dt="2023-11-14T21:18:35.404" v="283" actId="20577"/>
          <ac:spMkLst>
            <pc:docMk/>
            <pc:sldMk cId="2980666051" sldId="413"/>
            <ac:spMk id="5" creationId="{AFE6C517-2645-3EDC-A4C5-C467913973FB}"/>
          </ac:spMkLst>
        </pc:spChg>
        <pc:spChg chg="mod">
          <ac:chgData name="Jha, Aryan Ritwajeet" userId="2aad577e-539b-449b-83a6-8d411f484b4d" providerId="ADAL" clId="{981C8354-477C-45D3-9AF5-3307476E5719}" dt="2023-11-14T21:17:19.926" v="232" actId="20577"/>
          <ac:spMkLst>
            <pc:docMk/>
            <pc:sldMk cId="2980666051" sldId="413"/>
            <ac:spMk id="6" creationId="{BBD391C4-FFF9-18BC-EE02-6EAA8597BB1D}"/>
          </ac:spMkLst>
        </pc:spChg>
        <pc:picChg chg="del mod">
          <ac:chgData name="Jha, Aryan Ritwajeet" userId="2aad577e-539b-449b-83a6-8d411f484b4d" providerId="ADAL" clId="{981C8354-477C-45D3-9AF5-3307476E5719}" dt="2023-11-14T21:14:49.346" v="207" actId="478"/>
          <ac:picMkLst>
            <pc:docMk/>
            <pc:sldMk cId="2980666051" sldId="413"/>
            <ac:picMk id="4" creationId="{E650A3A0-7DA3-F501-B100-4D4D7B0C2D25}"/>
          </ac:picMkLst>
        </pc:picChg>
        <pc:picChg chg="add mod">
          <ac:chgData name="Jha, Aryan Ritwajeet" userId="2aad577e-539b-449b-83a6-8d411f484b4d" providerId="ADAL" clId="{981C8354-477C-45D3-9AF5-3307476E5719}" dt="2023-11-14T21:16:42.469" v="220" actId="1076"/>
          <ac:picMkLst>
            <pc:docMk/>
            <pc:sldMk cId="2980666051" sldId="413"/>
            <ac:picMk id="7" creationId="{45CB7454-49A2-3481-38F6-AFB7A8FA7173}"/>
          </ac:picMkLst>
        </pc:picChg>
        <pc:picChg chg="add mod">
          <ac:chgData name="Jha, Aryan Ritwajeet" userId="2aad577e-539b-449b-83a6-8d411f484b4d" providerId="ADAL" clId="{981C8354-477C-45D3-9AF5-3307476E5719}" dt="2023-11-14T21:16:50.785" v="224" actId="1076"/>
          <ac:picMkLst>
            <pc:docMk/>
            <pc:sldMk cId="2980666051" sldId="413"/>
            <ac:picMk id="9" creationId="{92A514B6-E665-27CC-CE6C-A6DF742E89DA}"/>
          </ac:picMkLst>
        </pc:picChg>
      </pc:sldChg>
      <pc:sldChg chg="del">
        <pc:chgData name="Jha, Aryan Ritwajeet" userId="2aad577e-539b-449b-83a6-8d411f484b4d" providerId="ADAL" clId="{981C8354-477C-45D3-9AF5-3307476E5719}" dt="2023-11-14T21:19:01.859" v="284" actId="2696"/>
        <pc:sldMkLst>
          <pc:docMk/>
          <pc:sldMk cId="4259833089" sldId="425"/>
        </pc:sldMkLst>
      </pc:sldChg>
      <pc:sldChg chg="del">
        <pc:chgData name="Jha, Aryan Ritwajeet" userId="2aad577e-539b-449b-83a6-8d411f484b4d" providerId="ADAL" clId="{981C8354-477C-45D3-9AF5-3307476E5719}" dt="2023-11-14T21:01:36.255" v="201" actId="47"/>
        <pc:sldMkLst>
          <pc:docMk/>
          <pc:sldMk cId="2676712106" sldId="434"/>
        </pc:sldMkLst>
      </pc:sldChg>
      <pc:sldChg chg="del">
        <pc:chgData name="Jha, Aryan Ritwajeet" userId="2aad577e-539b-449b-83a6-8d411f484b4d" providerId="ADAL" clId="{981C8354-477C-45D3-9AF5-3307476E5719}" dt="2023-11-14T21:01:34.711" v="200" actId="47"/>
        <pc:sldMkLst>
          <pc:docMk/>
          <pc:sldMk cId="127231744" sldId="436"/>
        </pc:sldMkLst>
      </pc:sldChg>
      <pc:sldChg chg="modSp mod">
        <pc:chgData name="Jha, Aryan Ritwajeet" userId="2aad577e-539b-449b-83a6-8d411f484b4d" providerId="ADAL" clId="{981C8354-477C-45D3-9AF5-3307476E5719}" dt="2023-11-14T20:56:34.166" v="40" actId="20577"/>
        <pc:sldMkLst>
          <pc:docMk/>
          <pc:sldMk cId="3695368457" sldId="440"/>
        </pc:sldMkLst>
        <pc:spChg chg="mod">
          <ac:chgData name="Jha, Aryan Ritwajeet" userId="2aad577e-539b-449b-83a6-8d411f484b4d" providerId="ADAL" clId="{981C8354-477C-45D3-9AF5-3307476E5719}" dt="2023-11-14T20:56:34.166" v="40" actId="20577"/>
          <ac:spMkLst>
            <pc:docMk/>
            <pc:sldMk cId="3695368457" sldId="440"/>
            <ac:spMk id="7" creationId="{8BD89157-8742-D079-1707-752D6EC7A11B}"/>
          </ac:spMkLst>
        </pc:spChg>
      </pc:sldChg>
      <pc:sldChg chg="addSp delSp modSp add mod">
        <pc:chgData name="Jha, Aryan Ritwajeet" userId="2aad577e-539b-449b-83a6-8d411f484b4d" providerId="ADAL" clId="{981C8354-477C-45D3-9AF5-3307476E5719}" dt="2023-11-14T21:38:04.536" v="321" actId="6549"/>
        <pc:sldMkLst>
          <pc:docMk/>
          <pc:sldMk cId="127547133" sldId="445"/>
        </pc:sldMkLst>
        <pc:spChg chg="mod">
          <ac:chgData name="Jha, Aryan Ritwajeet" userId="2aad577e-539b-449b-83a6-8d411f484b4d" providerId="ADAL" clId="{981C8354-477C-45D3-9AF5-3307476E5719}" dt="2023-11-14T21:37:50.129" v="314" actId="26606"/>
          <ac:spMkLst>
            <pc:docMk/>
            <pc:sldMk cId="127547133" sldId="445"/>
            <ac:spMk id="2" creationId="{59C9094E-A462-4868-E7DB-78E440507414}"/>
          </ac:spMkLst>
        </pc:spChg>
        <pc:spChg chg="mod">
          <ac:chgData name="Jha, Aryan Ritwajeet" userId="2aad577e-539b-449b-83a6-8d411f484b4d" providerId="ADAL" clId="{981C8354-477C-45D3-9AF5-3307476E5719}" dt="2023-11-14T21:38:04.536" v="321" actId="6549"/>
          <ac:spMkLst>
            <pc:docMk/>
            <pc:sldMk cId="127547133" sldId="445"/>
            <ac:spMk id="5" creationId="{AFE6C517-2645-3EDC-A4C5-C467913973FB}"/>
          </ac:spMkLst>
        </pc:spChg>
        <pc:spChg chg="add del">
          <ac:chgData name="Jha, Aryan Ritwajeet" userId="2aad577e-539b-449b-83a6-8d411f484b4d" providerId="ADAL" clId="{981C8354-477C-45D3-9AF5-3307476E5719}" dt="2023-11-14T21:37:50.135" v="315" actId="26606"/>
          <ac:spMkLst>
            <pc:docMk/>
            <pc:sldMk cId="127547133" sldId="445"/>
            <ac:spMk id="101" creationId="{7C98A213-5994-475E-B327-DC6EC27FBA8B}"/>
          </ac:spMkLst>
        </pc:spChg>
        <pc:spChg chg="add del">
          <ac:chgData name="Jha, Aryan Ritwajeet" userId="2aad577e-539b-449b-83a6-8d411f484b4d" providerId="ADAL" clId="{981C8354-477C-45D3-9AF5-3307476E5719}" dt="2023-11-14T21:37:50.135" v="315" actId="26606"/>
          <ac:spMkLst>
            <pc:docMk/>
            <pc:sldMk cId="127547133" sldId="445"/>
            <ac:spMk id="102" creationId="{4B030A0D-0DAD-4A99-89BB-419527D6A64B}"/>
          </ac:spMkLst>
        </pc:spChg>
        <pc:spChg chg="add del">
          <ac:chgData name="Jha, Aryan Ritwajeet" userId="2aad577e-539b-449b-83a6-8d411f484b4d" providerId="ADAL" clId="{981C8354-477C-45D3-9AF5-3307476E5719}" dt="2023-11-14T21:37:50.129" v="314" actId="26606"/>
          <ac:spMkLst>
            <pc:docMk/>
            <pc:sldMk cId="127547133" sldId="445"/>
            <ac:spMk id="107" creationId="{70155189-D96C-4527-B0EC-654B946BE615}"/>
          </ac:spMkLst>
        </pc:spChg>
        <pc:spChg chg="add">
          <ac:chgData name="Jha, Aryan Ritwajeet" userId="2aad577e-539b-449b-83a6-8d411f484b4d" providerId="ADAL" clId="{981C8354-477C-45D3-9AF5-3307476E5719}" dt="2023-11-14T21:37:50.135" v="315" actId="26606"/>
          <ac:spMkLst>
            <pc:docMk/>
            <pc:sldMk cId="127547133" sldId="445"/>
            <ac:spMk id="109" creationId="{4B030A0D-0DAD-4A99-89BB-419527D6A64B}"/>
          </ac:spMkLst>
        </pc:spChg>
        <pc:spChg chg="add">
          <ac:chgData name="Jha, Aryan Ritwajeet" userId="2aad577e-539b-449b-83a6-8d411f484b4d" providerId="ADAL" clId="{981C8354-477C-45D3-9AF5-3307476E5719}" dt="2023-11-14T21:37:50.135" v="315" actId="26606"/>
          <ac:spMkLst>
            <pc:docMk/>
            <pc:sldMk cId="127547133" sldId="445"/>
            <ac:spMk id="110" creationId="{7C98A213-5994-475E-B327-DC6EC27FBA8B}"/>
          </ac:spMkLst>
        </pc:spChg>
        <pc:picChg chg="add mod">
          <ac:chgData name="Jha, Aryan Ritwajeet" userId="2aad577e-539b-449b-83a6-8d411f484b4d" providerId="ADAL" clId="{981C8354-477C-45D3-9AF5-3307476E5719}" dt="2023-11-14T21:37:50.135" v="315" actId="26606"/>
          <ac:picMkLst>
            <pc:docMk/>
            <pc:sldMk cId="127547133" sldId="445"/>
            <ac:picMk id="4" creationId="{187EDB88-5F00-C234-9453-176231A08E60}"/>
          </ac:picMkLst>
        </pc:picChg>
        <pc:picChg chg="del">
          <ac:chgData name="Jha, Aryan Ritwajeet" userId="2aad577e-539b-449b-83a6-8d411f484b4d" providerId="ADAL" clId="{981C8354-477C-45D3-9AF5-3307476E5719}" dt="2023-11-14T21:37:36.074" v="304" actId="478"/>
          <ac:picMkLst>
            <pc:docMk/>
            <pc:sldMk cId="127547133" sldId="445"/>
            <ac:picMk id="7" creationId="{6BB272FE-5AB6-956B-A6F5-EA0A4D96D8CB}"/>
          </ac:picMkLst>
        </pc:picChg>
        <pc:picChg chg="add mod">
          <ac:chgData name="Jha, Aryan Ritwajeet" userId="2aad577e-539b-449b-83a6-8d411f484b4d" providerId="ADAL" clId="{981C8354-477C-45D3-9AF5-3307476E5719}" dt="2023-11-14T21:37:50.135" v="315" actId="26606"/>
          <ac:picMkLst>
            <pc:docMk/>
            <pc:sldMk cId="127547133" sldId="445"/>
            <ac:picMk id="8" creationId="{12980A01-A3F1-2D5E-29C4-10976D0325AE}"/>
          </ac:picMkLst>
        </pc:picChg>
        <pc:picChg chg="del">
          <ac:chgData name="Jha, Aryan Ritwajeet" userId="2aad577e-539b-449b-83a6-8d411f484b4d" providerId="ADAL" clId="{981C8354-477C-45D3-9AF5-3307476E5719}" dt="2023-11-14T21:37:36.074" v="304" actId="478"/>
          <ac:picMkLst>
            <pc:docMk/>
            <pc:sldMk cId="127547133" sldId="445"/>
            <ac:picMk id="9" creationId="{45161DFF-50E0-0109-844B-0FD500F7F82D}"/>
          </ac:picMkLst>
        </pc:picChg>
        <pc:picChg chg="del">
          <ac:chgData name="Jha, Aryan Ritwajeet" userId="2aad577e-539b-449b-83a6-8d411f484b4d" providerId="ADAL" clId="{981C8354-477C-45D3-9AF5-3307476E5719}" dt="2023-11-14T21:37:36.074" v="304" actId="478"/>
          <ac:picMkLst>
            <pc:docMk/>
            <pc:sldMk cId="127547133" sldId="445"/>
            <ac:picMk id="11" creationId="{306A634A-9006-8B3E-9036-0E56A8FB0F19}"/>
          </ac:picMkLst>
        </pc:picChg>
        <pc:picChg chg="add mod">
          <ac:chgData name="Jha, Aryan Ritwajeet" userId="2aad577e-539b-449b-83a6-8d411f484b4d" providerId="ADAL" clId="{981C8354-477C-45D3-9AF5-3307476E5719}" dt="2023-11-14T21:37:50.135" v="315" actId="26606"/>
          <ac:picMkLst>
            <pc:docMk/>
            <pc:sldMk cId="127547133" sldId="445"/>
            <ac:picMk id="12" creationId="{0B3DF6B5-1791-64F5-0CDC-D6F283F013B2}"/>
          </ac:picMkLst>
        </pc:picChg>
      </pc:sldChg>
      <pc:sldChg chg="add del">
        <pc:chgData name="Jha, Aryan Ritwajeet" userId="2aad577e-539b-449b-83a6-8d411f484b4d" providerId="ADAL" clId="{981C8354-477C-45D3-9AF5-3307476E5719}" dt="2023-11-14T21:19:01.859" v="284" actId="2696"/>
        <pc:sldMkLst>
          <pc:docMk/>
          <pc:sldMk cId="757875362" sldId="445"/>
        </pc:sldMkLst>
      </pc:sldChg>
      <pc:sldChg chg="addSp delSp modSp add mod ord">
        <pc:chgData name="Jha, Aryan Ritwajeet" userId="2aad577e-539b-449b-83a6-8d411f484b4d" providerId="ADAL" clId="{981C8354-477C-45D3-9AF5-3307476E5719}" dt="2023-11-14T21:39:49.555" v="344" actId="20577"/>
        <pc:sldMkLst>
          <pc:docMk/>
          <pc:sldMk cId="187649019" sldId="446"/>
        </pc:sldMkLst>
        <pc:spChg chg="mod">
          <ac:chgData name="Jha, Aryan Ritwajeet" userId="2aad577e-539b-449b-83a6-8d411f484b4d" providerId="ADAL" clId="{981C8354-477C-45D3-9AF5-3307476E5719}" dt="2023-11-14T21:39:49.555" v="344" actId="20577"/>
          <ac:spMkLst>
            <pc:docMk/>
            <pc:sldMk cId="187649019" sldId="446"/>
            <ac:spMk id="5" creationId="{AFE6C517-2645-3EDC-A4C5-C467913973FB}"/>
          </ac:spMkLst>
        </pc:spChg>
        <pc:picChg chg="add mod">
          <ac:chgData name="Jha, Aryan Ritwajeet" userId="2aad577e-539b-449b-83a6-8d411f484b4d" providerId="ADAL" clId="{981C8354-477C-45D3-9AF5-3307476E5719}" dt="2023-11-14T21:39:44.996" v="338" actId="1076"/>
          <ac:picMkLst>
            <pc:docMk/>
            <pc:sldMk cId="187649019" sldId="446"/>
            <ac:picMk id="4" creationId="{B7BB4D8C-B868-8458-8606-4FBDD6FD4FD5}"/>
          </ac:picMkLst>
        </pc:picChg>
        <pc:picChg chg="del">
          <ac:chgData name="Jha, Aryan Ritwajeet" userId="2aad577e-539b-449b-83a6-8d411f484b4d" providerId="ADAL" clId="{981C8354-477C-45D3-9AF5-3307476E5719}" dt="2023-11-14T21:39:37.032" v="332" actId="478"/>
          <ac:picMkLst>
            <pc:docMk/>
            <pc:sldMk cId="187649019" sldId="446"/>
            <ac:picMk id="7" creationId="{6BB272FE-5AB6-956B-A6F5-EA0A4D96D8CB}"/>
          </ac:picMkLst>
        </pc:picChg>
        <pc:picChg chg="del">
          <ac:chgData name="Jha, Aryan Ritwajeet" userId="2aad577e-539b-449b-83a6-8d411f484b4d" providerId="ADAL" clId="{981C8354-477C-45D3-9AF5-3307476E5719}" dt="2023-11-14T21:39:37.032" v="332" actId="478"/>
          <ac:picMkLst>
            <pc:docMk/>
            <pc:sldMk cId="187649019" sldId="446"/>
            <ac:picMk id="9" creationId="{45161DFF-50E0-0109-844B-0FD500F7F82D}"/>
          </ac:picMkLst>
        </pc:picChg>
        <pc:picChg chg="del">
          <ac:chgData name="Jha, Aryan Ritwajeet" userId="2aad577e-539b-449b-83a6-8d411f484b4d" providerId="ADAL" clId="{981C8354-477C-45D3-9AF5-3307476E5719}" dt="2023-11-14T21:39:37.032" v="332" actId="478"/>
          <ac:picMkLst>
            <pc:docMk/>
            <pc:sldMk cId="187649019" sldId="446"/>
            <ac:picMk id="11" creationId="{306A634A-9006-8B3E-9036-0E56A8FB0F19}"/>
          </ac:picMkLst>
        </pc:picChg>
      </pc:sldChg>
      <pc:sldChg chg="ord">
        <pc:chgData name="Jha, Aryan Ritwajeet" userId="2aad577e-539b-449b-83a6-8d411f484b4d" providerId="ADAL" clId="{981C8354-477C-45D3-9AF5-3307476E5719}" dt="2023-11-30T22:54:16.733" v="913"/>
        <pc:sldMkLst>
          <pc:docMk/>
          <pc:sldMk cId="2374608363" sldId="447"/>
        </pc:sldMkLst>
      </pc:sldChg>
      <pc:sldChg chg="ord">
        <pc:chgData name="Jha, Aryan Ritwajeet" userId="2aad577e-539b-449b-83a6-8d411f484b4d" providerId="ADAL" clId="{981C8354-477C-45D3-9AF5-3307476E5719}" dt="2023-11-30T22:16:57.090" v="422"/>
        <pc:sldMkLst>
          <pc:docMk/>
          <pc:sldMk cId="3794915072" sldId="452"/>
        </pc:sldMkLst>
      </pc:sldChg>
      <pc:sldChg chg="addSp delSp modSp add mod">
        <pc:chgData name="Jha, Aryan Ritwajeet" userId="2aad577e-539b-449b-83a6-8d411f484b4d" providerId="ADAL" clId="{981C8354-477C-45D3-9AF5-3307476E5719}" dt="2023-11-30T22:54:04.547" v="911" actId="404"/>
        <pc:sldMkLst>
          <pc:docMk/>
          <pc:sldMk cId="2062874978" sldId="453"/>
        </pc:sldMkLst>
        <pc:spChg chg="add del mod">
          <ac:chgData name="Jha, Aryan Ritwajeet" userId="2aad577e-539b-449b-83a6-8d411f484b4d" providerId="ADAL" clId="{981C8354-477C-45D3-9AF5-3307476E5719}" dt="2023-11-30T22:14:48.359" v="372" actId="478"/>
          <ac:spMkLst>
            <pc:docMk/>
            <pc:sldMk cId="2062874978" sldId="453"/>
            <ac:spMk id="7" creationId="{FDF02E49-ABBB-F342-7D73-55D676E3B598}"/>
          </ac:spMkLst>
        </pc:spChg>
        <pc:spChg chg="del">
          <ac:chgData name="Jha, Aryan Ritwajeet" userId="2aad577e-539b-449b-83a6-8d411f484b4d" providerId="ADAL" clId="{981C8354-477C-45D3-9AF5-3307476E5719}" dt="2023-11-30T22:14:49.978" v="373" actId="478"/>
          <ac:spMkLst>
            <pc:docMk/>
            <pc:sldMk cId="2062874978" sldId="453"/>
            <ac:spMk id="12" creationId="{32EB6998-D13D-8F94-F47D-EB27D1D45EA2}"/>
          </ac:spMkLst>
        </pc:spChg>
        <pc:spChg chg="mod">
          <ac:chgData name="Jha, Aryan Ritwajeet" userId="2aad577e-539b-449b-83a6-8d411f484b4d" providerId="ADAL" clId="{981C8354-477C-45D3-9AF5-3307476E5719}" dt="2023-11-30T22:51:10.412" v="458" actId="1076"/>
          <ac:spMkLst>
            <pc:docMk/>
            <pc:sldMk cId="2062874978" sldId="453"/>
            <ac:spMk id="13" creationId="{5A3E3779-916D-1F3D-E2CB-6D4904B6C6B1}"/>
          </ac:spMkLst>
        </pc:spChg>
        <pc:spChg chg="del">
          <ac:chgData name="Jha, Aryan Ritwajeet" userId="2aad577e-539b-449b-83a6-8d411f484b4d" providerId="ADAL" clId="{981C8354-477C-45D3-9AF5-3307476E5719}" dt="2023-11-30T22:14:37.561" v="371" actId="478"/>
          <ac:spMkLst>
            <pc:docMk/>
            <pc:sldMk cId="2062874978" sldId="453"/>
            <ac:spMk id="15" creationId="{E6E78D0B-AA75-8B01-0991-C12C8670C6C7}"/>
          </ac:spMkLst>
        </pc:spChg>
        <pc:spChg chg="mod">
          <ac:chgData name="Jha, Aryan Ritwajeet" userId="2aad577e-539b-449b-83a6-8d411f484b4d" providerId="ADAL" clId="{981C8354-477C-45D3-9AF5-3307476E5719}" dt="2023-11-30T22:54:04.547" v="911" actId="404"/>
          <ac:spMkLst>
            <pc:docMk/>
            <pc:sldMk cId="2062874978" sldId="453"/>
            <ac:spMk id="16" creationId="{31DBADCC-0A18-2EAC-7C9B-46F5BBC5941C}"/>
          </ac:spMkLst>
        </pc:spChg>
        <pc:spChg chg="add mod">
          <ac:chgData name="Jha, Aryan Ritwajeet" userId="2aad577e-539b-449b-83a6-8d411f484b4d" providerId="ADAL" clId="{981C8354-477C-45D3-9AF5-3307476E5719}" dt="2023-11-30T22:15:41.658" v="386" actId="17032"/>
          <ac:spMkLst>
            <pc:docMk/>
            <pc:sldMk cId="2062874978" sldId="453"/>
            <ac:spMk id="26" creationId="{93CAF96D-A6BE-3211-AA4C-2387CD9B87EF}"/>
          </ac:spMkLst>
        </pc:spChg>
        <pc:spChg chg="add mod">
          <ac:chgData name="Jha, Aryan Ritwajeet" userId="2aad577e-539b-449b-83a6-8d411f484b4d" providerId="ADAL" clId="{981C8354-477C-45D3-9AF5-3307476E5719}" dt="2023-11-30T22:50:46.920" v="456" actId="17032"/>
          <ac:spMkLst>
            <pc:docMk/>
            <pc:sldMk cId="2062874978" sldId="453"/>
            <ac:spMk id="27" creationId="{391EC0B5-692C-4C17-0ADB-BBA2A398A67A}"/>
          </ac:spMkLst>
        </pc:spChg>
        <pc:grpChg chg="del">
          <ac:chgData name="Jha, Aryan Ritwajeet" userId="2aad577e-539b-449b-83a6-8d411f484b4d" providerId="ADAL" clId="{981C8354-477C-45D3-9AF5-3307476E5719}" dt="2023-11-30T22:11:37.424" v="360" actId="478"/>
          <ac:grpSpMkLst>
            <pc:docMk/>
            <pc:sldMk cId="2062874978" sldId="453"/>
            <ac:grpSpMk id="14" creationId="{7F1B0398-A9C4-163C-604D-CEB93558F400}"/>
          </ac:grpSpMkLst>
        </pc:grpChg>
        <pc:picChg chg="add mod">
          <ac:chgData name="Jha, Aryan Ritwajeet" userId="2aad577e-539b-449b-83a6-8d411f484b4d" providerId="ADAL" clId="{981C8354-477C-45D3-9AF5-3307476E5719}" dt="2023-11-30T22:12:08.233" v="365" actId="1076"/>
          <ac:picMkLst>
            <pc:docMk/>
            <pc:sldMk cId="2062874978" sldId="453"/>
            <ac:picMk id="4" creationId="{EF0CC912-D667-9801-42D9-F3000080EA7A}"/>
          </ac:picMkLst>
        </pc:picChg>
        <pc:picChg chg="del">
          <ac:chgData name="Jha, Aryan Ritwajeet" userId="2aad577e-539b-449b-83a6-8d411f484b4d" providerId="ADAL" clId="{981C8354-477C-45D3-9AF5-3307476E5719}" dt="2023-11-30T22:14:34.703" v="370" actId="478"/>
          <ac:picMkLst>
            <pc:docMk/>
            <pc:sldMk cId="2062874978" sldId="453"/>
            <ac:picMk id="9" creationId="{E236B9B2-5A82-04B7-EA55-64D0E91DE4BC}"/>
          </ac:picMkLst>
        </pc:picChg>
        <pc:picChg chg="add mod">
          <ac:chgData name="Jha, Aryan Ritwajeet" userId="2aad577e-539b-449b-83a6-8d411f484b4d" providerId="ADAL" clId="{981C8354-477C-45D3-9AF5-3307476E5719}" dt="2023-11-30T22:14:58.259" v="376" actId="1076"/>
          <ac:picMkLst>
            <pc:docMk/>
            <pc:sldMk cId="2062874978" sldId="453"/>
            <ac:picMk id="17" creationId="{8B6F5810-B80D-F267-1585-99C1BB450957}"/>
          </ac:picMkLst>
        </pc:picChg>
        <pc:cxnChg chg="mod">
          <ac:chgData name="Jha, Aryan Ritwajeet" userId="2aad577e-539b-449b-83a6-8d411f484b4d" providerId="ADAL" clId="{981C8354-477C-45D3-9AF5-3307476E5719}" dt="2023-11-30T22:11:37.424" v="360" actId="478"/>
          <ac:cxnSpMkLst>
            <pc:docMk/>
            <pc:sldMk cId="2062874978" sldId="453"/>
            <ac:cxnSpMk id="18" creationId="{6F8A207C-4E14-42E9-535F-43C00493B68D}"/>
          </ac:cxnSpMkLst>
        </pc:cxnChg>
        <pc:cxnChg chg="mod ord">
          <ac:chgData name="Jha, Aryan Ritwajeet" userId="2aad577e-539b-449b-83a6-8d411f484b4d" providerId="ADAL" clId="{981C8354-477C-45D3-9AF5-3307476E5719}" dt="2023-11-30T22:54:04.208" v="910" actId="404"/>
          <ac:cxnSpMkLst>
            <pc:docMk/>
            <pc:sldMk cId="2062874978" sldId="453"/>
            <ac:cxnSpMk id="20" creationId="{7100EED4-B11E-8C5C-B4DC-7DDF8E48ABD0}"/>
          </ac:cxnSpMkLst>
        </pc:cxnChg>
        <pc:cxnChg chg="mod ord">
          <ac:chgData name="Jha, Aryan Ritwajeet" userId="2aad577e-539b-449b-83a6-8d411f484b4d" providerId="ADAL" clId="{981C8354-477C-45D3-9AF5-3307476E5719}" dt="2023-11-30T22:54:04.208" v="910" actId="404"/>
          <ac:cxnSpMkLst>
            <pc:docMk/>
            <pc:sldMk cId="2062874978" sldId="453"/>
            <ac:cxnSpMk id="22" creationId="{A2994EB7-B62A-E357-8EA3-BDDE36DD71AF}"/>
          </ac:cxnSpMkLst>
        </pc:cxnChg>
      </pc:sldChg>
      <pc:sldChg chg="addSp delSp modSp add mod ord">
        <pc:chgData name="Jha, Aryan Ritwajeet" userId="2aad577e-539b-449b-83a6-8d411f484b4d" providerId="ADAL" clId="{981C8354-477C-45D3-9AF5-3307476E5719}" dt="2023-11-30T22:54:30.635" v="915"/>
        <pc:sldMkLst>
          <pc:docMk/>
          <pc:sldMk cId="3020023201" sldId="454"/>
        </pc:sldMkLst>
        <pc:spChg chg="mod">
          <ac:chgData name="Jha, Aryan Ritwajeet" userId="2aad577e-539b-449b-83a6-8d411f484b4d" providerId="ADAL" clId="{981C8354-477C-45D3-9AF5-3307476E5719}" dt="2023-11-30T22:12:34.979" v="369" actId="20577"/>
          <ac:spMkLst>
            <pc:docMk/>
            <pc:sldMk cId="3020023201" sldId="454"/>
            <ac:spMk id="2" creationId="{076DFB33-EDCA-1309-7D02-939011061989}"/>
          </ac:spMkLst>
        </pc:spChg>
        <pc:picChg chg="add del mod">
          <ac:chgData name="Jha, Aryan Ritwajeet" userId="2aad577e-539b-449b-83a6-8d411f484b4d" providerId="ADAL" clId="{981C8354-477C-45D3-9AF5-3307476E5719}" dt="2023-11-30T22:39:15.768" v="441" actId="478"/>
          <ac:picMkLst>
            <pc:docMk/>
            <pc:sldMk cId="3020023201" sldId="454"/>
            <ac:picMk id="4" creationId="{4B1B0BB4-9D4D-2DC3-5BE0-FE331836A5E7}"/>
          </ac:picMkLst>
        </pc:picChg>
        <pc:picChg chg="del">
          <ac:chgData name="Jha, Aryan Ritwajeet" userId="2aad577e-539b-449b-83a6-8d411f484b4d" providerId="ADAL" clId="{981C8354-477C-45D3-9AF5-3307476E5719}" dt="2023-11-30T22:38:38.215" v="425" actId="478"/>
          <ac:picMkLst>
            <pc:docMk/>
            <pc:sldMk cId="3020023201" sldId="454"/>
            <ac:picMk id="7" creationId="{BD393873-B442-A942-6A79-0A26BC387658}"/>
          </ac:picMkLst>
        </pc:picChg>
        <pc:picChg chg="add del mod">
          <ac:chgData name="Jha, Aryan Ritwajeet" userId="2aad577e-539b-449b-83a6-8d411f484b4d" providerId="ADAL" clId="{981C8354-477C-45D3-9AF5-3307476E5719}" dt="2023-11-30T22:49:45.592" v="450" actId="478"/>
          <ac:picMkLst>
            <pc:docMk/>
            <pc:sldMk cId="3020023201" sldId="454"/>
            <ac:picMk id="8" creationId="{BA45E99D-4CF7-C3DE-04AD-6BE434B0F77A}"/>
          </ac:picMkLst>
        </pc:picChg>
        <pc:picChg chg="add mod">
          <ac:chgData name="Jha, Aryan Ritwajeet" userId="2aad577e-539b-449b-83a6-8d411f484b4d" providerId="ADAL" clId="{981C8354-477C-45D3-9AF5-3307476E5719}" dt="2023-11-30T22:49:54.358" v="453" actId="27614"/>
          <ac:picMkLst>
            <pc:docMk/>
            <pc:sldMk cId="3020023201" sldId="454"/>
            <ac:picMk id="10" creationId="{B3A44A62-6FC1-8035-00D9-83A07F85D44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1318A-8A71-46CA-B53C-3835F89094B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0C45C90-45F1-4B34-8E45-E20C6AEA344C}">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SOCP solution  outputs an optimal battery and inverter control schedule</a:t>
          </a:r>
        </a:p>
      </dgm:t>
    </dgm:pt>
    <dgm:pt modelId="{84598C56-434A-45E7-8056-90F7CAB89263}" type="parTrans" cxnId="{BABD956F-579A-4B9E-8F71-10670D321B5A}">
      <dgm:prSet/>
      <dgm:spPr/>
      <dgm:t>
        <a:bodyPr/>
        <a:lstStyle/>
        <a:p>
          <a:endParaRPr lang="en-US"/>
        </a:p>
      </dgm:t>
    </dgm:pt>
    <dgm:pt modelId="{D81C8CCF-4697-4DD5-ADE9-14CED9E8EA19}" type="sibTrans" cxnId="{BABD956F-579A-4B9E-8F71-10670D321B5A}">
      <dgm:prSet/>
      <dgm:spPr/>
      <dgm:t>
        <a:bodyPr/>
        <a:lstStyle/>
        <a:p>
          <a:endParaRPr lang="en-US"/>
        </a:p>
      </dgm:t>
    </dgm:pt>
    <dgm:pt modelId="{343CADBF-4DDC-4ED2-8368-6BE57FBC7B38}">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schedule is used by the NLP to calculate a physically realizable schedule</a:t>
          </a:r>
        </a:p>
      </dgm:t>
    </dgm:pt>
    <dgm:pt modelId="{F541670E-5BC2-409C-83D8-FDDF00C0DD8F}" type="parTrans" cxnId="{41B2C289-DC66-4405-A725-B993FD2F6816}">
      <dgm:prSet/>
      <dgm:spPr/>
      <dgm:t>
        <a:bodyPr/>
        <a:lstStyle/>
        <a:p>
          <a:endParaRPr lang="en-US"/>
        </a:p>
      </dgm:t>
    </dgm:pt>
    <dgm:pt modelId="{5C79A275-8CC6-4192-937D-9C1E0C3C5EF6}" type="sibTrans" cxnId="{41B2C289-DC66-4405-A725-B993FD2F6816}">
      <dgm:prSet/>
      <dgm:spPr/>
      <dgm:t>
        <a:bodyPr/>
        <a:lstStyle/>
        <a:p>
          <a:endParaRPr lang="en-US"/>
        </a:p>
      </dgm:t>
    </dgm:pt>
    <dgm:pt modelId="{62EEB961-7EE2-43E7-9E10-CE6AEBA2D905}">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physically realizable schedule is implemented by </a:t>
          </a:r>
          <a:r>
            <a:rPr lang="en-US" sz="1800" err="1">
              <a:solidFill>
                <a:schemeClr val="bg1">
                  <a:lumMod val="95000"/>
                </a:schemeClr>
              </a:solidFill>
            </a:rPr>
            <a:t>GridLab</a:t>
          </a:r>
          <a:r>
            <a:rPr lang="en-US" sz="1800">
              <a:solidFill>
                <a:schemeClr val="bg1">
                  <a:lumMod val="95000"/>
                </a:schemeClr>
              </a:solidFill>
            </a:rPr>
            <a:t>-D to determine the resulting AC Power Flows.</a:t>
          </a:r>
        </a:p>
      </dgm:t>
    </dgm:pt>
    <dgm:pt modelId="{CF7CCA23-E042-4A06-ADF3-B5998DF8240F}" type="parTrans" cxnId="{A349ED6F-2413-4399-BAF0-FA35AFC4B148}">
      <dgm:prSet/>
      <dgm:spPr/>
      <dgm:t>
        <a:bodyPr/>
        <a:lstStyle/>
        <a:p>
          <a:endParaRPr lang="en-US"/>
        </a:p>
      </dgm:t>
    </dgm:pt>
    <dgm:pt modelId="{FA8A6BD6-5E7D-4F86-BCCD-642C66E1627D}" type="sibTrans" cxnId="{A349ED6F-2413-4399-BAF0-FA35AFC4B148}">
      <dgm:prSet/>
      <dgm:spPr/>
      <dgm:t>
        <a:bodyPr/>
        <a:lstStyle/>
        <a:p>
          <a:endParaRPr lang="en-US"/>
        </a:p>
      </dgm:t>
    </dgm:pt>
    <dgm:pt modelId="{A070EE7E-2EC8-43B7-A174-54F76DC9A5C1}">
      <dgm:prSet phldrT="[Text]" custT="1"/>
      <dgm:spPr>
        <a:solidFill>
          <a:schemeClr val="bg2">
            <a:lumMod val="60000"/>
            <a:lumOff val="40000"/>
          </a:schemeClr>
        </a:solidFill>
        <a:ln w="19050">
          <a:solidFill>
            <a:schemeClr val="tx2">
              <a:lumMod val="50000"/>
            </a:schemeClr>
          </a:solidFill>
        </a:ln>
      </dgm:spPr>
      <dgm:t>
        <a:bodyPr/>
        <a:lstStyle/>
        <a:p>
          <a:r>
            <a:rPr lang="en-US" sz="1800">
              <a:solidFill>
                <a:schemeClr val="bg1">
                  <a:lumMod val="95000"/>
                </a:schemeClr>
              </a:solidFill>
            </a:rPr>
            <a:t>The forecast of demand and renewable generations are updated.</a:t>
          </a:r>
        </a:p>
      </dgm:t>
    </dgm:pt>
    <dgm:pt modelId="{4AC2CB48-F482-455A-B898-8B36E6C9272A}" type="parTrans" cxnId="{09276C0E-E3F9-483F-B536-5CAA766FA390}">
      <dgm:prSet/>
      <dgm:spPr/>
      <dgm:t>
        <a:bodyPr/>
        <a:lstStyle/>
        <a:p>
          <a:endParaRPr lang="en-US"/>
        </a:p>
      </dgm:t>
    </dgm:pt>
    <dgm:pt modelId="{BA03094D-F954-4822-A49A-9EB8C09AE785}" type="sibTrans" cxnId="{09276C0E-E3F9-483F-B536-5CAA766FA390}">
      <dgm:prSet/>
      <dgm:spPr/>
      <dgm:t>
        <a:bodyPr/>
        <a:lstStyle/>
        <a:p>
          <a:endParaRPr lang="en-US"/>
        </a:p>
      </dgm:t>
    </dgm:pt>
    <dgm:pt modelId="{AE692026-969F-49A2-99D3-501E3CDAFB2D}" type="pres">
      <dgm:prSet presAssocID="{55C1318A-8A71-46CA-B53C-3835F89094B3}" presName="cycle" presStyleCnt="0">
        <dgm:presLayoutVars>
          <dgm:dir/>
          <dgm:resizeHandles val="exact"/>
        </dgm:presLayoutVars>
      </dgm:prSet>
      <dgm:spPr/>
    </dgm:pt>
    <dgm:pt modelId="{96FE773E-0D0D-4853-8FC2-C585534B9FA7}" type="pres">
      <dgm:prSet presAssocID="{B0C45C90-45F1-4B34-8E45-E20C6AEA344C}" presName="node" presStyleLbl="node1" presStyleIdx="0" presStyleCnt="4" custScaleX="179629" custScaleY="130127" custRadScaleRad="76950" custRadScaleInc="564">
        <dgm:presLayoutVars>
          <dgm:bulletEnabled val="1"/>
        </dgm:presLayoutVars>
      </dgm:prSet>
      <dgm:spPr/>
    </dgm:pt>
    <dgm:pt modelId="{F4F227FC-327F-4CAD-9C83-044C14E76999}" type="pres">
      <dgm:prSet presAssocID="{D81C8CCF-4697-4DD5-ADE9-14CED9E8EA19}" presName="sibTrans" presStyleLbl="sibTrans2D1" presStyleIdx="0" presStyleCnt="4"/>
      <dgm:spPr/>
    </dgm:pt>
    <dgm:pt modelId="{AB6F7010-012A-44EC-9661-DAE623EB80E2}" type="pres">
      <dgm:prSet presAssocID="{D81C8CCF-4697-4DD5-ADE9-14CED9E8EA19}" presName="connectorText" presStyleLbl="sibTrans2D1" presStyleIdx="0" presStyleCnt="4"/>
      <dgm:spPr/>
    </dgm:pt>
    <dgm:pt modelId="{EBEB4AB3-D801-4615-973A-A003B350B7F7}" type="pres">
      <dgm:prSet presAssocID="{343CADBF-4DDC-4ED2-8368-6BE57FBC7B38}" presName="node" presStyleLbl="node1" presStyleIdx="1" presStyleCnt="4" custScaleX="167833" custScaleY="118552" custRadScaleRad="223985" custRadScaleInc="-350">
        <dgm:presLayoutVars>
          <dgm:bulletEnabled val="1"/>
        </dgm:presLayoutVars>
      </dgm:prSet>
      <dgm:spPr/>
    </dgm:pt>
    <dgm:pt modelId="{CD633E9B-76DB-461A-BEA8-90588114C834}" type="pres">
      <dgm:prSet presAssocID="{5C79A275-8CC6-4192-937D-9C1E0C3C5EF6}" presName="sibTrans" presStyleLbl="sibTrans2D1" presStyleIdx="1" presStyleCnt="4"/>
      <dgm:spPr/>
    </dgm:pt>
    <dgm:pt modelId="{1BB5C323-4794-428F-9CDE-D80CB3243B35}" type="pres">
      <dgm:prSet presAssocID="{5C79A275-8CC6-4192-937D-9C1E0C3C5EF6}" presName="connectorText" presStyleLbl="sibTrans2D1" presStyleIdx="1" presStyleCnt="4"/>
      <dgm:spPr/>
    </dgm:pt>
    <dgm:pt modelId="{4BAE3030-6163-4BB0-A9FC-4D12F88EF28E}" type="pres">
      <dgm:prSet presAssocID="{62EEB961-7EE2-43E7-9E10-CE6AEBA2D905}" presName="node" presStyleLbl="node1" presStyleIdx="2" presStyleCnt="4" custScaleX="195230" custScaleY="131298" custRadScaleRad="75881" custRadScaleInc="-4984">
        <dgm:presLayoutVars>
          <dgm:bulletEnabled val="1"/>
        </dgm:presLayoutVars>
      </dgm:prSet>
      <dgm:spPr/>
    </dgm:pt>
    <dgm:pt modelId="{67617F40-DA62-4ADF-8E3B-AC4DF870A1B2}" type="pres">
      <dgm:prSet presAssocID="{FA8A6BD6-5E7D-4F86-BCCD-642C66E1627D}" presName="sibTrans" presStyleLbl="sibTrans2D1" presStyleIdx="2" presStyleCnt="4"/>
      <dgm:spPr/>
    </dgm:pt>
    <dgm:pt modelId="{A1AC9EC1-B1FD-4659-8304-53652714DFF3}" type="pres">
      <dgm:prSet presAssocID="{FA8A6BD6-5E7D-4F86-BCCD-642C66E1627D}" presName="connectorText" presStyleLbl="sibTrans2D1" presStyleIdx="2" presStyleCnt="4"/>
      <dgm:spPr/>
    </dgm:pt>
    <dgm:pt modelId="{FC9AEC83-8A34-416E-ADB1-769965C1BE09}" type="pres">
      <dgm:prSet presAssocID="{A070EE7E-2EC8-43B7-A174-54F76DC9A5C1}" presName="node" presStyleLbl="node1" presStyleIdx="3" presStyleCnt="4" custScaleX="138522" custScaleY="106295" custRadScaleRad="226725" custRadScaleInc="-306">
        <dgm:presLayoutVars>
          <dgm:bulletEnabled val="1"/>
        </dgm:presLayoutVars>
      </dgm:prSet>
      <dgm:spPr/>
    </dgm:pt>
    <dgm:pt modelId="{27F7F757-5639-4E8D-B7BC-438DB737CBD6}" type="pres">
      <dgm:prSet presAssocID="{BA03094D-F954-4822-A49A-9EB8C09AE785}" presName="sibTrans" presStyleLbl="sibTrans2D1" presStyleIdx="3" presStyleCnt="4"/>
      <dgm:spPr/>
    </dgm:pt>
    <dgm:pt modelId="{1C0C47D8-1906-46A1-8CDB-0FBECB22C4ED}" type="pres">
      <dgm:prSet presAssocID="{BA03094D-F954-4822-A49A-9EB8C09AE785}" presName="connectorText" presStyleLbl="sibTrans2D1" presStyleIdx="3" presStyleCnt="4"/>
      <dgm:spPr/>
    </dgm:pt>
  </dgm:ptLst>
  <dgm:cxnLst>
    <dgm:cxn modelId="{09276C0E-E3F9-483F-B536-5CAA766FA390}" srcId="{55C1318A-8A71-46CA-B53C-3835F89094B3}" destId="{A070EE7E-2EC8-43B7-A174-54F76DC9A5C1}" srcOrd="3" destOrd="0" parTransId="{4AC2CB48-F482-455A-B898-8B36E6C9272A}" sibTransId="{BA03094D-F954-4822-A49A-9EB8C09AE785}"/>
    <dgm:cxn modelId="{EA0AE11C-9F82-4774-AA41-B89115EE5111}" type="presOf" srcId="{FA8A6BD6-5E7D-4F86-BCCD-642C66E1627D}" destId="{67617F40-DA62-4ADF-8E3B-AC4DF870A1B2}" srcOrd="0" destOrd="0" presId="urn:microsoft.com/office/officeart/2005/8/layout/cycle2"/>
    <dgm:cxn modelId="{6561F71E-EAC9-4B0D-9CF9-43230E0880F3}" type="presOf" srcId="{BA03094D-F954-4822-A49A-9EB8C09AE785}" destId="{27F7F757-5639-4E8D-B7BC-438DB737CBD6}" srcOrd="0" destOrd="0" presId="urn:microsoft.com/office/officeart/2005/8/layout/cycle2"/>
    <dgm:cxn modelId="{F229C125-DDB0-4B07-80E2-E8B959A061E3}" type="presOf" srcId="{FA8A6BD6-5E7D-4F86-BCCD-642C66E1627D}" destId="{A1AC9EC1-B1FD-4659-8304-53652714DFF3}" srcOrd="1" destOrd="0" presId="urn:microsoft.com/office/officeart/2005/8/layout/cycle2"/>
    <dgm:cxn modelId="{F3139664-E1DD-4810-A5E4-0A08171C6607}" type="presOf" srcId="{D81C8CCF-4697-4DD5-ADE9-14CED9E8EA19}" destId="{AB6F7010-012A-44EC-9661-DAE623EB80E2}" srcOrd="1" destOrd="0" presId="urn:microsoft.com/office/officeart/2005/8/layout/cycle2"/>
    <dgm:cxn modelId="{EC256F6E-D679-465C-A757-D7064CB36163}" type="presOf" srcId="{55C1318A-8A71-46CA-B53C-3835F89094B3}" destId="{AE692026-969F-49A2-99D3-501E3CDAFB2D}" srcOrd="0" destOrd="0" presId="urn:microsoft.com/office/officeart/2005/8/layout/cycle2"/>
    <dgm:cxn modelId="{3754764E-ACE5-440B-A2EF-55A5C5BF30AB}" type="presOf" srcId="{D81C8CCF-4697-4DD5-ADE9-14CED9E8EA19}" destId="{F4F227FC-327F-4CAD-9C83-044C14E76999}" srcOrd="0" destOrd="0" presId="urn:microsoft.com/office/officeart/2005/8/layout/cycle2"/>
    <dgm:cxn modelId="{BABD956F-579A-4B9E-8F71-10670D321B5A}" srcId="{55C1318A-8A71-46CA-B53C-3835F89094B3}" destId="{B0C45C90-45F1-4B34-8E45-E20C6AEA344C}" srcOrd="0" destOrd="0" parTransId="{84598C56-434A-45E7-8056-90F7CAB89263}" sibTransId="{D81C8CCF-4697-4DD5-ADE9-14CED9E8EA19}"/>
    <dgm:cxn modelId="{A349ED6F-2413-4399-BAF0-FA35AFC4B148}" srcId="{55C1318A-8A71-46CA-B53C-3835F89094B3}" destId="{62EEB961-7EE2-43E7-9E10-CE6AEBA2D905}" srcOrd="2" destOrd="0" parTransId="{CF7CCA23-E042-4A06-ADF3-B5998DF8240F}" sibTransId="{FA8A6BD6-5E7D-4F86-BCCD-642C66E1627D}"/>
    <dgm:cxn modelId="{77CBC451-75E0-49A8-AC4E-0862C54016B5}" type="presOf" srcId="{62EEB961-7EE2-43E7-9E10-CE6AEBA2D905}" destId="{4BAE3030-6163-4BB0-A9FC-4D12F88EF28E}" srcOrd="0" destOrd="0" presId="urn:microsoft.com/office/officeart/2005/8/layout/cycle2"/>
    <dgm:cxn modelId="{44377D53-FA7F-4907-82A7-63FEFD8003E5}" type="presOf" srcId="{343CADBF-4DDC-4ED2-8368-6BE57FBC7B38}" destId="{EBEB4AB3-D801-4615-973A-A003B350B7F7}" srcOrd="0" destOrd="0" presId="urn:microsoft.com/office/officeart/2005/8/layout/cycle2"/>
    <dgm:cxn modelId="{0781AF78-A049-461E-8A30-C5991CF2F36B}" type="presOf" srcId="{B0C45C90-45F1-4B34-8E45-E20C6AEA344C}" destId="{96FE773E-0D0D-4853-8FC2-C585534B9FA7}" srcOrd="0" destOrd="0" presId="urn:microsoft.com/office/officeart/2005/8/layout/cycle2"/>
    <dgm:cxn modelId="{6C459C85-6BA7-43AE-B9EA-2B418ED2F6BE}" type="presOf" srcId="{5C79A275-8CC6-4192-937D-9C1E0C3C5EF6}" destId="{1BB5C323-4794-428F-9CDE-D80CB3243B35}" srcOrd="1" destOrd="0" presId="urn:microsoft.com/office/officeart/2005/8/layout/cycle2"/>
    <dgm:cxn modelId="{41B2C289-DC66-4405-A725-B993FD2F6816}" srcId="{55C1318A-8A71-46CA-B53C-3835F89094B3}" destId="{343CADBF-4DDC-4ED2-8368-6BE57FBC7B38}" srcOrd="1" destOrd="0" parTransId="{F541670E-5BC2-409C-83D8-FDDF00C0DD8F}" sibTransId="{5C79A275-8CC6-4192-937D-9C1E0C3C5EF6}"/>
    <dgm:cxn modelId="{062292BE-E671-43BA-96F3-3D4DB0BAFDD2}" type="presOf" srcId="{BA03094D-F954-4822-A49A-9EB8C09AE785}" destId="{1C0C47D8-1906-46A1-8CDB-0FBECB22C4ED}" srcOrd="1" destOrd="0" presId="urn:microsoft.com/office/officeart/2005/8/layout/cycle2"/>
    <dgm:cxn modelId="{2C219FD4-6EF5-4283-90F9-7B9F8E4BDA0C}" type="presOf" srcId="{5C79A275-8CC6-4192-937D-9C1E0C3C5EF6}" destId="{CD633E9B-76DB-461A-BEA8-90588114C834}" srcOrd="0" destOrd="0" presId="urn:microsoft.com/office/officeart/2005/8/layout/cycle2"/>
    <dgm:cxn modelId="{C6A8AEF2-D665-4C14-A577-B3440B110415}" type="presOf" srcId="{A070EE7E-2EC8-43B7-A174-54F76DC9A5C1}" destId="{FC9AEC83-8A34-416E-ADB1-769965C1BE09}" srcOrd="0" destOrd="0" presId="urn:microsoft.com/office/officeart/2005/8/layout/cycle2"/>
    <dgm:cxn modelId="{EF167B71-8016-4184-AEA3-E8FFEACA6762}" type="presParOf" srcId="{AE692026-969F-49A2-99D3-501E3CDAFB2D}" destId="{96FE773E-0D0D-4853-8FC2-C585534B9FA7}" srcOrd="0" destOrd="0" presId="urn:microsoft.com/office/officeart/2005/8/layout/cycle2"/>
    <dgm:cxn modelId="{A95F1B94-ADE5-4FCE-89F3-F38464ED0694}" type="presParOf" srcId="{AE692026-969F-49A2-99D3-501E3CDAFB2D}" destId="{F4F227FC-327F-4CAD-9C83-044C14E76999}" srcOrd="1" destOrd="0" presId="urn:microsoft.com/office/officeart/2005/8/layout/cycle2"/>
    <dgm:cxn modelId="{F5B1A0B6-1258-49F0-A200-2BD81B3D135F}" type="presParOf" srcId="{F4F227FC-327F-4CAD-9C83-044C14E76999}" destId="{AB6F7010-012A-44EC-9661-DAE623EB80E2}" srcOrd="0" destOrd="0" presId="urn:microsoft.com/office/officeart/2005/8/layout/cycle2"/>
    <dgm:cxn modelId="{51D6EDD7-4A7F-419C-B593-CCDA380037EF}" type="presParOf" srcId="{AE692026-969F-49A2-99D3-501E3CDAFB2D}" destId="{EBEB4AB3-D801-4615-973A-A003B350B7F7}" srcOrd="2" destOrd="0" presId="urn:microsoft.com/office/officeart/2005/8/layout/cycle2"/>
    <dgm:cxn modelId="{8DA7FAED-34A6-4523-889D-90C7DEF6BFEA}" type="presParOf" srcId="{AE692026-969F-49A2-99D3-501E3CDAFB2D}" destId="{CD633E9B-76DB-461A-BEA8-90588114C834}" srcOrd="3" destOrd="0" presId="urn:microsoft.com/office/officeart/2005/8/layout/cycle2"/>
    <dgm:cxn modelId="{0D44B39B-5EA7-4F3E-91F1-144B49FB2781}" type="presParOf" srcId="{CD633E9B-76DB-461A-BEA8-90588114C834}" destId="{1BB5C323-4794-428F-9CDE-D80CB3243B35}" srcOrd="0" destOrd="0" presId="urn:microsoft.com/office/officeart/2005/8/layout/cycle2"/>
    <dgm:cxn modelId="{E20BBD20-A5C6-4866-9A6E-477640C45C9A}" type="presParOf" srcId="{AE692026-969F-49A2-99D3-501E3CDAFB2D}" destId="{4BAE3030-6163-4BB0-A9FC-4D12F88EF28E}" srcOrd="4" destOrd="0" presId="urn:microsoft.com/office/officeart/2005/8/layout/cycle2"/>
    <dgm:cxn modelId="{6FC16305-284C-42F6-BB66-10F88E2A45C5}" type="presParOf" srcId="{AE692026-969F-49A2-99D3-501E3CDAFB2D}" destId="{67617F40-DA62-4ADF-8E3B-AC4DF870A1B2}" srcOrd="5" destOrd="0" presId="urn:microsoft.com/office/officeart/2005/8/layout/cycle2"/>
    <dgm:cxn modelId="{2FE1608E-B0F4-44DE-9158-8F1EDB940440}" type="presParOf" srcId="{67617F40-DA62-4ADF-8E3B-AC4DF870A1B2}" destId="{A1AC9EC1-B1FD-4659-8304-53652714DFF3}" srcOrd="0" destOrd="0" presId="urn:microsoft.com/office/officeart/2005/8/layout/cycle2"/>
    <dgm:cxn modelId="{E34BD09B-ABB7-42D5-946E-0B2EA0DC17CB}" type="presParOf" srcId="{AE692026-969F-49A2-99D3-501E3CDAFB2D}" destId="{FC9AEC83-8A34-416E-ADB1-769965C1BE09}" srcOrd="6" destOrd="0" presId="urn:microsoft.com/office/officeart/2005/8/layout/cycle2"/>
    <dgm:cxn modelId="{D9979B2F-0527-421B-9C86-7CBAA2651B6A}" type="presParOf" srcId="{AE692026-969F-49A2-99D3-501E3CDAFB2D}" destId="{27F7F757-5639-4E8D-B7BC-438DB737CBD6}" srcOrd="7" destOrd="0" presId="urn:microsoft.com/office/officeart/2005/8/layout/cycle2"/>
    <dgm:cxn modelId="{7ABFF3F0-D352-45A7-95BD-1C35FF502A72}" type="presParOf" srcId="{27F7F757-5639-4E8D-B7BC-438DB737CBD6}" destId="{1C0C47D8-1906-46A1-8CDB-0FBECB22C4ED}" srcOrd="0" destOrd="0" presId="urn:microsoft.com/office/officeart/2005/8/layout/cycle2"/>
  </dgm:cxnLst>
  <dgm:bg/>
  <dgm:whole>
    <a:ln>
      <a:solidFill>
        <a:schemeClr val="bg2">
          <a:lumMod val="20000"/>
          <a:lumOff val="8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773E-0D0D-4853-8FC2-C585534B9FA7}">
      <dsp:nvSpPr>
        <dsp:cNvPr id="0" name=""/>
        <dsp:cNvSpPr/>
      </dsp:nvSpPr>
      <dsp:spPr>
        <a:xfrm>
          <a:off x="4057675" y="153584"/>
          <a:ext cx="3022210" cy="2189352"/>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SOCP solution  outputs an optimal battery and inverter control schedule</a:t>
          </a:r>
        </a:p>
      </dsp:txBody>
      <dsp:txXfrm>
        <a:off x="4500267" y="474207"/>
        <a:ext cx="2137026" cy="1548106"/>
      </dsp:txXfrm>
    </dsp:sp>
    <dsp:sp modelId="{F4F227FC-327F-4CAD-9C83-044C14E76999}">
      <dsp:nvSpPr>
        <dsp:cNvPr id="0" name=""/>
        <dsp:cNvSpPr/>
      </dsp:nvSpPr>
      <dsp:spPr>
        <a:xfrm rot="1130743">
          <a:off x="7213331" y="1655073"/>
          <a:ext cx="758326"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17897" y="1741127"/>
        <a:ext cx="587976" cy="340700"/>
      </dsp:txXfrm>
    </dsp:sp>
    <dsp:sp modelId="{EBEB4AB3-D801-4615-973A-A003B350B7F7}">
      <dsp:nvSpPr>
        <dsp:cNvPr id="0" name=""/>
        <dsp:cNvSpPr/>
      </dsp:nvSpPr>
      <dsp:spPr>
        <a:xfrm>
          <a:off x="8149229" y="1613609"/>
          <a:ext cx="2823745" cy="199460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schedule is used by the NLP to calculate a physically realizable schedule</a:t>
          </a:r>
        </a:p>
      </dsp:txBody>
      <dsp:txXfrm>
        <a:off x="8562757" y="1905712"/>
        <a:ext cx="1996689" cy="1410399"/>
      </dsp:txXfrm>
    </dsp:sp>
    <dsp:sp modelId="{CD633E9B-76DB-461A-BEA8-90588114C834}">
      <dsp:nvSpPr>
        <dsp:cNvPr id="0" name=""/>
        <dsp:cNvSpPr/>
      </dsp:nvSpPr>
      <dsp:spPr>
        <a:xfrm rot="9655314">
          <a:off x="7361706" y="2969658"/>
          <a:ext cx="682397"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7527378" y="3055385"/>
        <a:ext cx="512047" cy="340700"/>
      </dsp:txXfrm>
    </dsp:sp>
    <dsp:sp modelId="{4BAE3030-6163-4BB0-A9FC-4D12F88EF28E}">
      <dsp:nvSpPr>
        <dsp:cNvPr id="0" name=""/>
        <dsp:cNvSpPr/>
      </dsp:nvSpPr>
      <dsp:spPr>
        <a:xfrm>
          <a:off x="3973359" y="2870913"/>
          <a:ext cx="3284692" cy="2209054"/>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physically realizable schedule is implemented by </a:t>
          </a:r>
          <a:r>
            <a:rPr lang="en-US" sz="1800" kern="1200" err="1">
              <a:solidFill>
                <a:schemeClr val="bg1">
                  <a:lumMod val="95000"/>
                </a:schemeClr>
              </a:solidFill>
            </a:rPr>
            <a:t>GridLab</a:t>
          </a:r>
          <a:r>
            <a:rPr lang="en-US" sz="1800" kern="1200">
              <a:solidFill>
                <a:schemeClr val="bg1">
                  <a:lumMod val="95000"/>
                </a:schemeClr>
              </a:solidFill>
            </a:rPr>
            <a:t>-D to determine the resulting AC Power Flows.</a:t>
          </a:r>
        </a:p>
      </dsp:txBody>
      <dsp:txXfrm>
        <a:off x="4454391" y="3194421"/>
        <a:ext cx="2322628" cy="1562038"/>
      </dsp:txXfrm>
    </dsp:sp>
    <dsp:sp modelId="{67617F40-DA62-4ADF-8E3B-AC4DF870A1B2}">
      <dsp:nvSpPr>
        <dsp:cNvPr id="0" name=""/>
        <dsp:cNvSpPr/>
      </dsp:nvSpPr>
      <dsp:spPr>
        <a:xfrm rot="11888737">
          <a:off x="2953571" y="2960928"/>
          <a:ext cx="865779"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119685" y="3101021"/>
        <a:ext cx="695429" cy="340700"/>
      </dsp:txXfrm>
    </dsp:sp>
    <dsp:sp modelId="{FC9AEC83-8A34-416E-ADB1-769965C1BE09}">
      <dsp:nvSpPr>
        <dsp:cNvPr id="0" name=""/>
        <dsp:cNvSpPr/>
      </dsp:nvSpPr>
      <dsp:spPr>
        <a:xfrm>
          <a:off x="350075" y="1737438"/>
          <a:ext cx="2330595" cy="1788385"/>
        </a:xfrm>
        <a:prstGeom prst="ellipse">
          <a:avLst/>
        </a:prstGeom>
        <a:solidFill>
          <a:schemeClr val="bg2">
            <a:lumMod val="60000"/>
            <a:lumOff val="40000"/>
          </a:schemeClr>
        </a:solidFill>
        <a:ln w="1905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95000"/>
                </a:schemeClr>
              </a:solidFill>
            </a:rPr>
            <a:t>The forecast of demand and renewable generations are updated.</a:t>
          </a:r>
        </a:p>
      </dsp:txBody>
      <dsp:txXfrm>
        <a:off x="691383" y="1999341"/>
        <a:ext cx="1647979" cy="1264579"/>
      </dsp:txXfrm>
    </dsp:sp>
    <dsp:sp modelId="{27F7F757-5639-4E8D-B7BC-438DB737CBD6}">
      <dsp:nvSpPr>
        <dsp:cNvPr id="0" name=""/>
        <dsp:cNvSpPr/>
      </dsp:nvSpPr>
      <dsp:spPr>
        <a:xfrm rot="20469357">
          <a:off x="2912541" y="1715908"/>
          <a:ext cx="908161" cy="5678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17106" y="1856986"/>
        <a:ext cx="737811" cy="340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007295-A262-4B4C-B3B9-A5147EDA21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440C5D-AF0B-4D35-87E2-31586FE763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42D976-EE9F-4D81-93B4-309048736BC3}" type="datetimeFigureOut">
              <a:rPr lang="en-US" smtClean="0"/>
              <a:t>2/9/2024</a:t>
            </a:fld>
            <a:endParaRPr lang="en-US"/>
          </a:p>
        </p:txBody>
      </p:sp>
      <p:sp>
        <p:nvSpPr>
          <p:cNvPr id="4" name="Footer Placeholder 3">
            <a:extLst>
              <a:ext uri="{FF2B5EF4-FFF2-40B4-BE49-F238E27FC236}">
                <a16:creationId xmlns:a16="http://schemas.microsoft.com/office/drawing/2014/main" id="{076E2C2C-8523-4618-A980-A47A4BE03C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426EBE-7AF6-4EEA-A555-9CC10FE10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EB6B82-8D0B-4843-8350-0C677FAF726C}" type="slidenum">
              <a:rPr lang="en-US" smtClean="0"/>
              <a:t>‹#›</a:t>
            </a:fld>
            <a:endParaRPr lang="en-US"/>
          </a:p>
        </p:txBody>
      </p:sp>
    </p:spTree>
    <p:extLst>
      <p:ext uri="{BB962C8B-B14F-4D97-AF65-F5344CB8AC3E}">
        <p14:creationId xmlns:p14="http://schemas.microsoft.com/office/powerpoint/2010/main" val="1898120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B9D09-B8C5-4B94-B5DC-AF4ED464E025}"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44839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EC689-B63F-4B6D-AF6D-31DA368AC821}" type="slidenum">
              <a:rPr lang="en-US" smtClean="0"/>
              <a:t>‹#›</a:t>
            </a:fld>
            <a:endParaRPr lang="en-US"/>
          </a:p>
        </p:txBody>
      </p:sp>
    </p:spTree>
    <p:extLst>
      <p:ext uri="{BB962C8B-B14F-4D97-AF65-F5344CB8AC3E}">
        <p14:creationId xmlns:p14="http://schemas.microsoft.com/office/powerpoint/2010/main" val="2359136600"/>
      </p:ext>
    </p:extLst>
  </p:cSld>
  <p:clrMap bg1="lt1" tx1="dk1" bg2="lt2" tx2="dk2" accent1="accent1" accent2="accent2" accent3="accent3" accent4="accent4" accent5="accent5" accent6="accent6" hlink="hlink" folHlink="folHlink"/>
  <p:notesStyle>
    <a:lvl1pPr marL="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286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4572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6858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914400" algn="l" defTabSz="4572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to hit the </a:t>
            </a:r>
            <a:r>
              <a:rPr lang="en-US" b="1"/>
              <a:t>reset</a:t>
            </a:r>
            <a:r>
              <a:rPr lang="en-US"/>
              <a:t> button to make sure all the page elements react properly.</a:t>
            </a:r>
          </a:p>
          <a:p>
            <a:r>
              <a:rPr lang="en-US"/>
              <a:t>There are 20 different layouts that you can choose from. </a:t>
            </a:r>
          </a:p>
        </p:txBody>
      </p:sp>
      <p:sp>
        <p:nvSpPr>
          <p:cNvPr id="4" name="Slide Number Placeholder 3"/>
          <p:cNvSpPr>
            <a:spLocks noGrp="1"/>
          </p:cNvSpPr>
          <p:nvPr>
            <p:ph type="sldNum" sz="quarter" idx="5"/>
          </p:nvPr>
        </p:nvSpPr>
        <p:spPr/>
        <p:txBody>
          <a:bodyPr/>
          <a:lstStyle/>
          <a:p>
            <a:fld id="{85CEC689-B63F-4B6D-AF6D-31DA368AC821}" type="slidenum">
              <a:rPr lang="en-US" smtClean="0"/>
              <a:t>1</a:t>
            </a:fld>
            <a:endParaRPr lang="en-US"/>
          </a:p>
        </p:txBody>
      </p:sp>
    </p:spTree>
    <p:extLst>
      <p:ext uri="{BB962C8B-B14F-4D97-AF65-F5344CB8AC3E}">
        <p14:creationId xmlns:p14="http://schemas.microsoft.com/office/powerpoint/2010/main" val="7836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133</a:t>
            </a:fld>
            <a:endParaRPr lang="en-US"/>
          </a:p>
        </p:txBody>
      </p:sp>
    </p:spTree>
    <p:extLst>
      <p:ext uri="{BB962C8B-B14F-4D97-AF65-F5344CB8AC3E}">
        <p14:creationId xmlns:p14="http://schemas.microsoft.com/office/powerpoint/2010/main" val="62057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157</a:t>
            </a:fld>
            <a:endParaRPr lang="en-US"/>
          </a:p>
        </p:txBody>
      </p:sp>
    </p:spTree>
    <p:extLst>
      <p:ext uri="{BB962C8B-B14F-4D97-AF65-F5344CB8AC3E}">
        <p14:creationId xmlns:p14="http://schemas.microsoft.com/office/powerpoint/2010/main" val="299492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158</a:t>
            </a:fld>
            <a:endParaRPr lang="en-US"/>
          </a:p>
        </p:txBody>
      </p:sp>
    </p:spTree>
    <p:extLst>
      <p:ext uri="{BB962C8B-B14F-4D97-AF65-F5344CB8AC3E}">
        <p14:creationId xmlns:p14="http://schemas.microsoft.com/office/powerpoint/2010/main" val="202427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159</a:t>
            </a:fld>
            <a:endParaRPr lang="en-US"/>
          </a:p>
        </p:txBody>
      </p:sp>
    </p:spTree>
    <p:extLst>
      <p:ext uri="{BB962C8B-B14F-4D97-AF65-F5344CB8AC3E}">
        <p14:creationId xmlns:p14="http://schemas.microsoft.com/office/powerpoint/2010/main" val="258315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160</a:t>
            </a:fld>
            <a:endParaRPr lang="en-US"/>
          </a:p>
        </p:txBody>
      </p:sp>
    </p:spTree>
    <p:extLst>
      <p:ext uri="{BB962C8B-B14F-4D97-AF65-F5344CB8AC3E}">
        <p14:creationId xmlns:p14="http://schemas.microsoft.com/office/powerpoint/2010/main" val="314079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161</a:t>
            </a:fld>
            <a:endParaRPr lang="en-US"/>
          </a:p>
        </p:txBody>
      </p:sp>
    </p:spTree>
    <p:extLst>
      <p:ext uri="{BB962C8B-B14F-4D97-AF65-F5344CB8AC3E}">
        <p14:creationId xmlns:p14="http://schemas.microsoft.com/office/powerpoint/2010/main" val="398961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162</a:t>
            </a:fld>
            <a:endParaRPr lang="en-US"/>
          </a:p>
        </p:txBody>
      </p:sp>
    </p:spTree>
    <p:extLst>
      <p:ext uri="{BB962C8B-B14F-4D97-AF65-F5344CB8AC3E}">
        <p14:creationId xmlns:p14="http://schemas.microsoft.com/office/powerpoint/2010/main" val="65601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CEC689-B63F-4B6D-AF6D-31DA368AC821}" type="slidenum">
              <a:rPr lang="en-US" smtClean="0"/>
              <a:t>163</a:t>
            </a:fld>
            <a:endParaRPr lang="en-US"/>
          </a:p>
        </p:txBody>
      </p:sp>
    </p:spTree>
    <p:extLst>
      <p:ext uri="{BB962C8B-B14F-4D97-AF65-F5344CB8AC3E}">
        <p14:creationId xmlns:p14="http://schemas.microsoft.com/office/powerpoint/2010/main" val="3793774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B6568F7F-F0E0-46D0-960B-58B753B9B0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475" y="3005573"/>
            <a:ext cx="12111050" cy="3823399"/>
          </a:xfrm>
          <a:prstGeom prst="rect">
            <a:avLst/>
          </a:prstGeom>
        </p:spPr>
      </p:pic>
      <p:sp>
        <p:nvSpPr>
          <p:cNvPr id="2" name="Title 1"/>
          <p:cNvSpPr>
            <a:spLocks noGrp="1"/>
          </p:cNvSpPr>
          <p:nvPr>
            <p:ph type="ctrTitle"/>
          </p:nvPr>
        </p:nvSpPr>
        <p:spPr>
          <a:xfrm>
            <a:off x="1524000" y="2488845"/>
            <a:ext cx="9144000" cy="1675397"/>
          </a:xfrm>
        </p:spPr>
        <p:txBody>
          <a:bodyPr anchor="b" anchorCtr="1">
            <a:noAutofit/>
          </a:bodyPr>
          <a:lstStyle>
            <a:lvl1pPr algn="ctr">
              <a:defRPr sz="4800" b="1">
                <a:solidFill>
                  <a:schemeClr val="bg1"/>
                </a:solidFill>
                <a:latin typeface="Corbel" panose="020B0503020204020204" pitchFamily="34" charset="0"/>
              </a:defRPr>
            </a:lvl1pPr>
          </a:lstStyle>
          <a:p>
            <a:r>
              <a:rPr lang="en-US"/>
              <a:t>Click to edit Master title style</a:t>
            </a:r>
          </a:p>
        </p:txBody>
      </p:sp>
      <p:sp>
        <p:nvSpPr>
          <p:cNvPr id="3" name="Subtitle 2"/>
          <p:cNvSpPr>
            <a:spLocks noGrp="1"/>
          </p:cNvSpPr>
          <p:nvPr>
            <p:ph type="subTitle" idx="1"/>
          </p:nvPr>
        </p:nvSpPr>
        <p:spPr>
          <a:xfrm>
            <a:off x="1524000" y="4521121"/>
            <a:ext cx="9144000" cy="1614337"/>
          </a:xfrm>
        </p:spPr>
        <p:txBody>
          <a:bodyPr anchor="t" anchorCtr="1">
            <a:noAutofit/>
          </a:bodyPr>
          <a:lstStyle>
            <a:lvl1pPr marL="0" indent="0" algn="l">
              <a:buNone/>
              <a:defRPr sz="3200">
                <a:solidFill>
                  <a:schemeClr val="bg1">
                    <a:lumMod val="8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2C8390F-A1CB-4DC5-B007-5E142B7808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38725" y="523835"/>
            <a:ext cx="2114550" cy="1357313"/>
          </a:xfrm>
          <a:prstGeom prst="rect">
            <a:avLst/>
          </a:prstGeom>
        </p:spPr>
      </p:pic>
    </p:spTree>
    <p:extLst>
      <p:ext uri="{BB962C8B-B14F-4D97-AF65-F5344CB8AC3E}">
        <p14:creationId xmlns:p14="http://schemas.microsoft.com/office/powerpoint/2010/main" val="71058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0E9-59E0-4B05-B3E0-ABA1A45FB5AF}"/>
              </a:ext>
            </a:extLst>
          </p:cNvPr>
          <p:cNvSpPr>
            <a:spLocks noGrp="1"/>
          </p:cNvSpPr>
          <p:nvPr>
            <p:ph type="title"/>
          </p:nvPr>
        </p:nvSpPr>
        <p:spPr>
          <a:xfrm>
            <a:off x="0" y="0"/>
            <a:ext cx="12192000" cy="1615440"/>
          </a:xfrm>
          <a:gradFill>
            <a:gsLst>
              <a:gs pos="0">
                <a:schemeClr val="tx1">
                  <a:alpha val="90000"/>
                </a:schemeClr>
              </a:gs>
              <a:gs pos="100000">
                <a:schemeClr val="tx1">
                  <a:alpha val="0"/>
                </a:schemeClr>
              </a:gs>
            </a:gsLst>
            <a:lin ang="5400000" scaled="1"/>
          </a:gradFill>
        </p:spPr>
        <p:txBody>
          <a:bodyPr vert="horz" lIns="0" tIns="0" rIns="0" bIns="0" rtlCol="0" anchor="b" anchorCtr="1">
            <a:noAutofit/>
          </a:bodyPr>
          <a:lstStyle>
            <a:lvl1pPr algn="ctr">
              <a:defRPr lang="en-US">
                <a:effectLst>
                  <a:outerShdw blurRad="38100" dist="38100" dir="2700000" algn="tl">
                    <a:srgbClr val="000000">
                      <a:alpha val="43137"/>
                    </a:srgbClr>
                  </a:outerShdw>
                </a:effectLst>
              </a:defRPr>
            </a:lvl1pPr>
          </a:lstStyle>
          <a:p>
            <a:pPr lvl="0"/>
            <a:r>
              <a:rPr lang="en-US"/>
              <a:t>Click to edit Master title style</a:t>
            </a:r>
          </a:p>
        </p:txBody>
      </p:sp>
      <p:pic>
        <p:nvPicPr>
          <p:cNvPr id="7" name="Graphic 6">
            <a:extLst>
              <a:ext uri="{FF2B5EF4-FFF2-40B4-BE49-F238E27FC236}">
                <a16:creationId xmlns:a16="http://schemas.microsoft.com/office/drawing/2014/main" id="{42350DD2-B0BA-4A3D-B161-3329E6CA5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21" y="3024553"/>
            <a:ext cx="12142879" cy="3833447"/>
          </a:xfrm>
          <a:prstGeom prst="rect">
            <a:avLst/>
          </a:prstGeom>
        </p:spPr>
      </p:pic>
    </p:spTree>
    <p:extLst>
      <p:ext uri="{BB962C8B-B14F-4D97-AF65-F5344CB8AC3E}">
        <p14:creationId xmlns:p14="http://schemas.microsoft.com/office/powerpoint/2010/main" val="11248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72F5B-D06F-45C3-93C0-97C922F20BB9}"/>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B57F82EF-FC63-4372-AB7B-6B10958C84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627807"/>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2469732"/>
            <a:ext cx="5264150" cy="4041599"/>
          </a:xfrm>
        </p:spPr>
        <p:txBody>
          <a:bodyPr anchor="t" anchorCtr="0"/>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6" name="Rectangle 5">
            <a:extLst>
              <a:ext uri="{FF2B5EF4-FFF2-40B4-BE49-F238E27FC236}">
                <a16:creationId xmlns:a16="http://schemas.microsoft.com/office/drawing/2014/main" id="{94B28314-F229-4CEA-A701-B213BBC99594}"/>
              </a:ext>
            </a:extLst>
          </p:cNvPr>
          <p:cNvSpPr/>
          <p:nvPr userDrawn="1"/>
        </p:nvSpPr>
        <p:spPr>
          <a:xfrm>
            <a:off x="1079404" y="2076477"/>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1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1447034"/>
            <a:ext cx="5092819" cy="1107996"/>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079404" y="3124200"/>
            <a:ext cx="5093451" cy="340360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591719" y="293914"/>
            <a:ext cx="5600281" cy="4509198"/>
          </a:xfrm>
          <a:pattFill prst="pct5">
            <a:fgClr>
              <a:schemeClr val="bg1"/>
            </a:fgClr>
            <a:bgClr>
              <a:schemeClr val="tx1"/>
            </a:bgClr>
          </a:pattFill>
        </p:spPr>
        <p:txBody>
          <a:bodyPr vert="horz" lIns="0" tIns="0" rIns="0" bIns="0" rtlCol="0" anchor="t" anchorCtr="1">
            <a:noAutofit/>
          </a:bodyPr>
          <a:lstStyle>
            <a:lvl1pPr>
              <a:defRPr lang="en-US" dirty="0"/>
            </a:lvl1pPr>
          </a:lstStyle>
          <a:p>
            <a:pPr lvl="0"/>
            <a:endParaRPr lang="en-US"/>
          </a:p>
        </p:txBody>
      </p:sp>
      <p:sp>
        <p:nvSpPr>
          <p:cNvPr id="9" name="Rectangle 8">
            <a:extLst>
              <a:ext uri="{FF2B5EF4-FFF2-40B4-BE49-F238E27FC236}">
                <a16:creationId xmlns:a16="http://schemas.microsoft.com/office/drawing/2014/main" id="{3D571182-5020-4745-9218-F3F68CAA33C0}"/>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592F32-237F-433F-A66B-F68823AD6134}"/>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6CF5785-03AD-4729-9F73-AA1A76777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1789443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C7DF516-0E78-41C8-BC02-43AF6CBB745A}"/>
              </a:ext>
            </a:extLst>
          </p:cNvPr>
          <p:cNvCxnSpPr>
            <a:cxnSpLocks/>
          </p:cNvCxnSpPr>
          <p:nvPr userDrawn="1"/>
        </p:nvCxnSpPr>
        <p:spPr>
          <a:xfrm>
            <a:off x="979494" y="2585191"/>
            <a:ext cx="537721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32588617-F174-4DF0-AB82-D24FA236E694}"/>
              </a:ext>
            </a:extLst>
          </p:cNvPr>
          <p:cNvSpPr>
            <a:spLocks noGrp="1"/>
          </p:cNvSpPr>
          <p:nvPr>
            <p:ph type="pic" sz="quarter" idx="14"/>
          </p:nvPr>
        </p:nvSpPr>
        <p:spPr>
          <a:xfrm>
            <a:off x="0" y="0"/>
            <a:ext cx="12192000" cy="3002509"/>
          </a:xfrm>
          <a:custGeom>
            <a:avLst/>
            <a:gdLst>
              <a:gd name="connsiteX0" fmla="*/ 0 w 12192000"/>
              <a:gd name="connsiteY0" fmla="*/ 0 h 3002509"/>
              <a:gd name="connsiteX1" fmla="*/ 874207 w 12192000"/>
              <a:gd name="connsiteY1" fmla="*/ 0 h 3002509"/>
              <a:gd name="connsiteX2" fmla="*/ 874207 w 12192000"/>
              <a:gd name="connsiteY2" fmla="*/ 2 h 3002509"/>
              <a:gd name="connsiteX3" fmla="*/ 10420141 w 12192000"/>
              <a:gd name="connsiteY3" fmla="*/ 2 h 3002509"/>
              <a:gd name="connsiteX4" fmla="*/ 10420141 w 12192000"/>
              <a:gd name="connsiteY4" fmla="*/ 0 h 3002509"/>
              <a:gd name="connsiteX5" fmla="*/ 12192000 w 12192000"/>
              <a:gd name="connsiteY5" fmla="*/ 0 h 3002509"/>
              <a:gd name="connsiteX6" fmla="*/ 12192000 w 12192000"/>
              <a:gd name="connsiteY6" fmla="*/ 3002509 h 3002509"/>
              <a:gd name="connsiteX7" fmla="*/ 11629298 w 12192000"/>
              <a:gd name="connsiteY7" fmla="*/ 3002509 h 3002509"/>
              <a:gd name="connsiteX8" fmla="*/ 10420141 w 12192000"/>
              <a:gd name="connsiteY8" fmla="*/ 3002509 h 3002509"/>
              <a:gd name="connsiteX9" fmla="*/ 6356712 w 12192000"/>
              <a:gd name="connsiteY9" fmla="*/ 3002509 h 3002509"/>
              <a:gd name="connsiteX10" fmla="*/ 6356712 w 12192000"/>
              <a:gd name="connsiteY10" fmla="*/ 2565780 h 3002509"/>
              <a:gd name="connsiteX11" fmla="*/ 979494 w 12192000"/>
              <a:gd name="connsiteY11" fmla="*/ 2565780 h 3002509"/>
              <a:gd name="connsiteX12" fmla="*/ 979494 w 12192000"/>
              <a:gd name="connsiteY12" fmla="*/ 3002509 h 3002509"/>
              <a:gd name="connsiteX13" fmla="*/ 874207 w 12192000"/>
              <a:gd name="connsiteY13" fmla="*/ 3002509 h 3002509"/>
              <a:gd name="connsiteX14" fmla="*/ 488176 w 12192000"/>
              <a:gd name="connsiteY14" fmla="*/ 3002509 h 3002509"/>
              <a:gd name="connsiteX15" fmla="*/ 0 w 12192000"/>
              <a:gd name="connsiteY15" fmla="*/ 3002509 h 300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002509">
                <a:moveTo>
                  <a:pt x="0" y="0"/>
                </a:moveTo>
                <a:lnTo>
                  <a:pt x="874207" y="0"/>
                </a:lnTo>
                <a:lnTo>
                  <a:pt x="874207" y="2"/>
                </a:lnTo>
                <a:lnTo>
                  <a:pt x="10420141" y="2"/>
                </a:lnTo>
                <a:lnTo>
                  <a:pt x="10420141" y="0"/>
                </a:lnTo>
                <a:lnTo>
                  <a:pt x="12192000" y="0"/>
                </a:lnTo>
                <a:lnTo>
                  <a:pt x="12192000" y="3002509"/>
                </a:lnTo>
                <a:lnTo>
                  <a:pt x="11629298" y="3002509"/>
                </a:lnTo>
                <a:lnTo>
                  <a:pt x="10420141" y="3002509"/>
                </a:lnTo>
                <a:lnTo>
                  <a:pt x="6356712" y="3002509"/>
                </a:lnTo>
                <a:lnTo>
                  <a:pt x="6356712" y="2565780"/>
                </a:lnTo>
                <a:lnTo>
                  <a:pt x="979494" y="2565780"/>
                </a:lnTo>
                <a:lnTo>
                  <a:pt x="979494" y="3002509"/>
                </a:lnTo>
                <a:lnTo>
                  <a:pt x="874207" y="3002509"/>
                </a:lnTo>
                <a:lnTo>
                  <a:pt x="488176" y="3002509"/>
                </a:lnTo>
                <a:lnTo>
                  <a:pt x="0" y="3002509"/>
                </a:lnTo>
                <a:close/>
              </a:path>
            </a:pathLst>
          </a:custGeom>
          <a:pattFill prst="pct90">
            <a:fgClr>
              <a:schemeClr val="tx1"/>
            </a:fgClr>
            <a:bgClr>
              <a:schemeClr val="bg1"/>
            </a:bgClr>
          </a:patt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218471"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231617" y="3893074"/>
            <a:ext cx="4872973" cy="2726090"/>
          </a:xfrm>
        </p:spPr>
        <p:txBody>
          <a:bodyPr anchor="t" anchorCtr="0"/>
          <a:lstStyle>
            <a:lvl1pPr marL="0" indent="0" algn="l">
              <a:lnSpc>
                <a:spcPct val="95000"/>
              </a:lnSpc>
              <a:spcBef>
                <a:spcPts val="800"/>
              </a:spcBef>
              <a:buNone/>
              <a:defRPr lang="en-US" sz="2000" kern="1200" dirty="0">
                <a:solidFill>
                  <a:schemeClr val="bg1"/>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979494" y="6766560"/>
            <a:ext cx="5377218" cy="91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42D1D0-12D7-4CD5-ABFE-D3A5E28E87D8}"/>
              </a:ext>
            </a:extLst>
          </p:cNvPr>
          <p:cNvSpPr/>
          <p:nvPr userDrawn="1"/>
        </p:nvSpPr>
        <p:spPr>
          <a:xfrm>
            <a:off x="1218471" y="3654238"/>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73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72BC89-B507-4305-BFAA-84C0EE419D90}"/>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50DCB285-323D-448D-81EB-F995D412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578468"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5" name="Rectangle 4">
            <a:extLst>
              <a:ext uri="{FF2B5EF4-FFF2-40B4-BE49-F238E27FC236}">
                <a16:creationId xmlns:a16="http://schemas.microsoft.com/office/drawing/2014/main" id="{3E4050D4-C2CD-4683-9D0C-F093C6F31754}"/>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226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DB35EE-3D5D-40C7-B409-133C0C4222B5}"/>
              </a:ext>
            </a:extLst>
          </p:cNvPr>
          <p:cNvGrpSpPr/>
          <p:nvPr userDrawn="1"/>
        </p:nvGrpSpPr>
        <p:grpSpPr>
          <a:xfrm>
            <a:off x="1003202" y="2426144"/>
            <a:ext cx="10187475" cy="1650561"/>
            <a:chOff x="1003202" y="2426144"/>
            <a:chExt cx="10187475" cy="1650561"/>
          </a:xfrm>
        </p:grpSpPr>
        <p:sp>
          <p:nvSpPr>
            <p:cNvPr id="5" name="Rectangle 4">
              <a:extLst>
                <a:ext uri="{FF2B5EF4-FFF2-40B4-BE49-F238E27FC236}">
                  <a16:creationId xmlns:a16="http://schemas.microsoft.com/office/drawing/2014/main" id="{3E4050D4-C2CD-4683-9D0C-F093C6F31754}"/>
                </a:ext>
              </a:extLst>
            </p:cNvPr>
            <p:cNvSpPr/>
            <p:nvPr userDrawn="1"/>
          </p:nvSpPr>
          <p:spPr>
            <a:xfrm>
              <a:off x="1079404" y="242614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C368F23-436E-4B2B-B643-7AFE8BAEDCAA}"/>
                </a:ext>
              </a:extLst>
            </p:cNvPr>
            <p:cNvSpPr/>
            <p:nvPr/>
          </p:nvSpPr>
          <p:spPr>
            <a:xfrm>
              <a:off x="1003202" y="3124200"/>
              <a:ext cx="1157287" cy="952505"/>
            </a:xfrm>
            <a:custGeom>
              <a:avLst/>
              <a:gdLst>
                <a:gd name="connsiteX0" fmla="*/ 338098 w 1157287"/>
                <a:gd name="connsiteY0" fmla="*/ -14 h 952505"/>
                <a:gd name="connsiteX1" fmla="*/ 480973 w 1157287"/>
                <a:gd name="connsiteY1" fmla="*/ 114286 h 952505"/>
                <a:gd name="connsiteX2" fmla="*/ 199985 w 1157287"/>
                <a:gd name="connsiteY2" fmla="*/ 557199 h 952505"/>
                <a:gd name="connsiteX3" fmla="*/ 252373 w 1157287"/>
                <a:gd name="connsiteY3" fmla="*/ 547674 h 952505"/>
                <a:gd name="connsiteX4" fmla="*/ 442873 w 1157287"/>
                <a:gd name="connsiteY4" fmla="*/ 747699 h 952505"/>
                <a:gd name="connsiteX5" fmla="*/ 241144 w 1157287"/>
                <a:gd name="connsiteY5" fmla="*/ 952486 h 952505"/>
                <a:gd name="connsiteX6" fmla="*/ 238085 w 1157287"/>
                <a:gd name="connsiteY6" fmla="*/ 952486 h 952505"/>
                <a:gd name="connsiteX7" fmla="*/ -40 w 1157287"/>
                <a:gd name="connsiteY7" fmla="*/ 647686 h 952505"/>
                <a:gd name="connsiteX8" fmla="*/ 338098 w 1157287"/>
                <a:gd name="connsiteY8" fmla="*/ -14 h 952505"/>
                <a:gd name="connsiteX9" fmla="*/ 1014373 w 1157287"/>
                <a:gd name="connsiteY9" fmla="*/ -14 h 952505"/>
                <a:gd name="connsiteX10" fmla="*/ 1157248 w 1157287"/>
                <a:gd name="connsiteY10" fmla="*/ 114286 h 952505"/>
                <a:gd name="connsiteX11" fmla="*/ 876260 w 1157287"/>
                <a:gd name="connsiteY11" fmla="*/ 557199 h 952505"/>
                <a:gd name="connsiteX12" fmla="*/ 928648 w 1157287"/>
                <a:gd name="connsiteY12" fmla="*/ 547674 h 952505"/>
                <a:gd name="connsiteX13" fmla="*/ 1119148 w 1157287"/>
                <a:gd name="connsiteY13" fmla="*/ 747699 h 952505"/>
                <a:gd name="connsiteX14" fmla="*/ 917420 w 1157287"/>
                <a:gd name="connsiteY14" fmla="*/ 952486 h 952505"/>
                <a:gd name="connsiteX15" fmla="*/ 914360 w 1157287"/>
                <a:gd name="connsiteY15" fmla="*/ 952486 h 952505"/>
                <a:gd name="connsiteX16" fmla="*/ 676235 w 1157287"/>
                <a:gd name="connsiteY16" fmla="*/ 647686 h 952505"/>
                <a:gd name="connsiteX17" fmla="*/ 1014373 w 1157287"/>
                <a:gd name="connsiteY17" fmla="*/ -14 h 9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52505">
                  <a:moveTo>
                    <a:pt x="338098" y="-14"/>
                  </a:moveTo>
                  <a:lnTo>
                    <a:pt x="480973" y="114286"/>
                  </a:lnTo>
                  <a:cubicBezTo>
                    <a:pt x="328573" y="219061"/>
                    <a:pt x="209510" y="404799"/>
                    <a:pt x="199985" y="557199"/>
                  </a:cubicBezTo>
                  <a:cubicBezTo>
                    <a:pt x="204748" y="552436"/>
                    <a:pt x="238085" y="547674"/>
                    <a:pt x="252373" y="547674"/>
                  </a:cubicBezTo>
                  <a:cubicBezTo>
                    <a:pt x="361910" y="547674"/>
                    <a:pt x="442873" y="638161"/>
                    <a:pt x="442873" y="747699"/>
                  </a:cubicBezTo>
                  <a:cubicBezTo>
                    <a:pt x="443717" y="859955"/>
                    <a:pt x="353401" y="951641"/>
                    <a:pt x="241144" y="952486"/>
                  </a:cubicBezTo>
                  <a:cubicBezTo>
                    <a:pt x="240125" y="952494"/>
                    <a:pt x="239105" y="952494"/>
                    <a:pt x="238085" y="952486"/>
                  </a:cubicBezTo>
                  <a:cubicBezTo>
                    <a:pt x="109498" y="952486"/>
                    <a:pt x="-40" y="842949"/>
                    <a:pt x="-40" y="647686"/>
                  </a:cubicBezTo>
                  <a:cubicBezTo>
                    <a:pt x="-40" y="380986"/>
                    <a:pt x="152360" y="133336"/>
                    <a:pt x="338098" y="-14"/>
                  </a:cubicBezTo>
                  <a:close/>
                  <a:moveTo>
                    <a:pt x="1014373" y="-14"/>
                  </a:moveTo>
                  <a:lnTo>
                    <a:pt x="1157248" y="114286"/>
                  </a:lnTo>
                  <a:cubicBezTo>
                    <a:pt x="1004848" y="219061"/>
                    <a:pt x="885785" y="404799"/>
                    <a:pt x="876260" y="557199"/>
                  </a:cubicBezTo>
                  <a:cubicBezTo>
                    <a:pt x="881023" y="552436"/>
                    <a:pt x="909598" y="547674"/>
                    <a:pt x="928648" y="547674"/>
                  </a:cubicBezTo>
                  <a:cubicBezTo>
                    <a:pt x="1038185" y="547674"/>
                    <a:pt x="1119148" y="638161"/>
                    <a:pt x="1119148" y="747699"/>
                  </a:cubicBezTo>
                  <a:cubicBezTo>
                    <a:pt x="1119992" y="859955"/>
                    <a:pt x="1029676" y="951641"/>
                    <a:pt x="917420" y="952486"/>
                  </a:cubicBezTo>
                  <a:cubicBezTo>
                    <a:pt x="916400" y="952494"/>
                    <a:pt x="915380" y="952494"/>
                    <a:pt x="914360" y="952486"/>
                  </a:cubicBezTo>
                  <a:cubicBezTo>
                    <a:pt x="785773" y="952486"/>
                    <a:pt x="676235" y="842949"/>
                    <a:pt x="676235" y="647686"/>
                  </a:cubicBezTo>
                  <a:cubicBezTo>
                    <a:pt x="676235" y="380986"/>
                    <a:pt x="828635" y="133336"/>
                    <a:pt x="1014373" y="-14"/>
                  </a:cubicBezTo>
                  <a:close/>
                </a:path>
              </a:pathLst>
            </a:custGeom>
            <a:solidFill>
              <a:schemeClr val="tx2">
                <a:lumMod val="60000"/>
                <a:lumOff val="4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ED64C52-691F-4E4E-A130-109AF3BC94C7}"/>
                </a:ext>
              </a:extLst>
            </p:cNvPr>
            <p:cNvSpPr/>
            <p:nvPr/>
          </p:nvSpPr>
          <p:spPr>
            <a:xfrm>
              <a:off x="10038439" y="3124200"/>
              <a:ext cx="1152238" cy="952503"/>
            </a:xfrm>
            <a:custGeom>
              <a:avLst/>
              <a:gdLst>
                <a:gd name="connsiteX0" fmla="*/ 138073 w 1152238"/>
                <a:gd name="connsiteY0" fmla="*/ 952490 h 952503"/>
                <a:gd name="connsiteX1" fmla="*/ -40 w 1152238"/>
                <a:gd name="connsiteY1" fmla="*/ 838190 h 952503"/>
                <a:gd name="connsiteX2" fmla="*/ 276185 w 1152238"/>
                <a:gd name="connsiteY2" fmla="*/ 395277 h 952503"/>
                <a:gd name="connsiteX3" fmla="*/ 228560 w 1152238"/>
                <a:gd name="connsiteY3" fmla="*/ 404802 h 952503"/>
                <a:gd name="connsiteX4" fmla="*/ 33298 w 1152238"/>
                <a:gd name="connsiteY4" fmla="*/ 204777 h 952503"/>
                <a:gd name="connsiteX5" fmla="*/ 237799 w 1152238"/>
                <a:gd name="connsiteY5" fmla="*/ -10 h 952503"/>
                <a:gd name="connsiteX6" fmla="*/ 480973 w 1152238"/>
                <a:gd name="connsiteY6" fmla="*/ 304790 h 952503"/>
                <a:gd name="connsiteX7" fmla="*/ 138073 w 1152238"/>
                <a:gd name="connsiteY7" fmla="*/ 952490 h 952503"/>
                <a:gd name="connsiteX8" fmla="*/ 814348 w 1152238"/>
                <a:gd name="connsiteY8" fmla="*/ 952490 h 952503"/>
                <a:gd name="connsiteX9" fmla="*/ 671473 w 1152238"/>
                <a:gd name="connsiteY9" fmla="*/ 838190 h 952503"/>
                <a:gd name="connsiteX10" fmla="*/ 952460 w 1152238"/>
                <a:gd name="connsiteY10" fmla="*/ 395277 h 952503"/>
                <a:gd name="connsiteX11" fmla="*/ 900073 w 1152238"/>
                <a:gd name="connsiteY11" fmla="*/ 404802 h 952503"/>
                <a:gd name="connsiteX12" fmla="*/ 709573 w 1152238"/>
                <a:gd name="connsiteY12" fmla="*/ 204777 h 952503"/>
                <a:gd name="connsiteX13" fmla="*/ 911303 w 1152238"/>
                <a:gd name="connsiteY13" fmla="*/ -8 h 952503"/>
                <a:gd name="connsiteX14" fmla="*/ 914075 w 1152238"/>
                <a:gd name="connsiteY14" fmla="*/ -10 h 952503"/>
                <a:gd name="connsiteX15" fmla="*/ 1152199 w 1152238"/>
                <a:gd name="connsiteY15" fmla="*/ 304790 h 952503"/>
                <a:gd name="connsiteX16" fmla="*/ 814348 w 1152238"/>
                <a:gd name="connsiteY16" fmla="*/ 952490 h 95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38" h="952503">
                  <a:moveTo>
                    <a:pt x="138073" y="952490"/>
                  </a:moveTo>
                  <a:lnTo>
                    <a:pt x="-40" y="838190"/>
                  </a:lnTo>
                  <a:cubicBezTo>
                    <a:pt x="152360" y="733415"/>
                    <a:pt x="266660" y="547677"/>
                    <a:pt x="276185" y="395277"/>
                  </a:cubicBezTo>
                  <a:cubicBezTo>
                    <a:pt x="276185" y="400040"/>
                    <a:pt x="242848" y="404802"/>
                    <a:pt x="228560" y="404802"/>
                  </a:cubicBezTo>
                  <a:cubicBezTo>
                    <a:pt x="114260" y="404802"/>
                    <a:pt x="33298" y="319077"/>
                    <a:pt x="33298" y="204777"/>
                  </a:cubicBezTo>
                  <a:cubicBezTo>
                    <a:pt x="34125" y="92132"/>
                    <a:pt x="125155" y="975"/>
                    <a:pt x="237799" y="-10"/>
                  </a:cubicBezTo>
                  <a:cubicBezTo>
                    <a:pt x="366673" y="-10"/>
                    <a:pt x="480973" y="109527"/>
                    <a:pt x="480973" y="304790"/>
                  </a:cubicBezTo>
                  <a:cubicBezTo>
                    <a:pt x="480973" y="571490"/>
                    <a:pt x="323524" y="823902"/>
                    <a:pt x="138073" y="952490"/>
                  </a:cubicBezTo>
                  <a:close/>
                  <a:moveTo>
                    <a:pt x="814348" y="952490"/>
                  </a:moveTo>
                  <a:lnTo>
                    <a:pt x="671473" y="838190"/>
                  </a:lnTo>
                  <a:cubicBezTo>
                    <a:pt x="823873" y="733415"/>
                    <a:pt x="942935" y="547677"/>
                    <a:pt x="952460" y="395277"/>
                  </a:cubicBezTo>
                  <a:cubicBezTo>
                    <a:pt x="947698" y="400040"/>
                    <a:pt x="919123" y="404802"/>
                    <a:pt x="900073" y="404802"/>
                  </a:cubicBezTo>
                  <a:cubicBezTo>
                    <a:pt x="790535" y="404802"/>
                    <a:pt x="709573" y="319077"/>
                    <a:pt x="709573" y="204777"/>
                  </a:cubicBezTo>
                  <a:cubicBezTo>
                    <a:pt x="708729" y="92521"/>
                    <a:pt x="799046" y="836"/>
                    <a:pt x="911303" y="-8"/>
                  </a:cubicBezTo>
                  <a:cubicBezTo>
                    <a:pt x="912226" y="-15"/>
                    <a:pt x="913151" y="-16"/>
                    <a:pt x="914075" y="-10"/>
                  </a:cubicBezTo>
                  <a:cubicBezTo>
                    <a:pt x="1042662" y="-10"/>
                    <a:pt x="1152199" y="109527"/>
                    <a:pt x="1152199" y="304790"/>
                  </a:cubicBezTo>
                  <a:cubicBezTo>
                    <a:pt x="1152199" y="571490"/>
                    <a:pt x="999799" y="823902"/>
                    <a:pt x="814348" y="95249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CF68D786-C98F-4FE4-8396-6519C133C59A}"/>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29D9F925-78A0-46DD-830A-943A674BB1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920635"/>
            <a:ext cx="8691516" cy="1329595"/>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2504210" y="3140123"/>
            <a:ext cx="7190508" cy="2997441"/>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89886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079404" y="560638"/>
            <a:ext cx="5799532" cy="1994392"/>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18596"/>
            <a:ext cx="4572000" cy="350865"/>
          </a:xfrm>
          <a:noFill/>
        </p:spPr>
        <p:txBody>
          <a:bodyPr wrap="square" lIns="0" tIns="0" rIns="0" bIns="0" anchor="t" anchorCtr="0">
            <a:noAutofit/>
          </a:bodyPr>
          <a:lstStyle>
            <a:lvl1pPr marL="0" indent="0" algn="l">
              <a:lnSpc>
                <a:spcPct val="95000"/>
              </a:lnSpc>
              <a:spcBef>
                <a:spcPts val="800"/>
              </a:spcBef>
              <a:buNone/>
              <a:defRPr lang="en-US" sz="2400" kern="1200" dirty="0">
                <a:solidFill>
                  <a:schemeClr val="bg1"/>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079404" y="2730944"/>
            <a:ext cx="18288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079404" y="3124200"/>
            <a:ext cx="5264150" cy="3733800"/>
          </a:xfrm>
          <a:pattFill prst="pct90">
            <a:fgClr>
              <a:schemeClr val="tx2"/>
            </a:fgClr>
            <a:bgClr>
              <a:schemeClr val="bg1"/>
            </a:bgClr>
          </a:pattFill>
        </p:spPr>
        <p:txBody>
          <a:bodyPr/>
          <a:lstStyle/>
          <a:p>
            <a:endParaRPr lang="en-US"/>
          </a:p>
        </p:txBody>
      </p:sp>
      <p:sp>
        <p:nvSpPr>
          <p:cNvPr id="9" name="Rectangle 8">
            <a:extLst>
              <a:ext uri="{FF2B5EF4-FFF2-40B4-BE49-F238E27FC236}">
                <a16:creationId xmlns:a16="http://schemas.microsoft.com/office/drawing/2014/main" id="{76D5FDAA-EAF5-4519-A160-C1D803267657}"/>
              </a:ext>
            </a:extLst>
          </p:cNvPr>
          <p:cNvSpPr/>
          <p:nvPr userDrawn="1"/>
        </p:nvSpPr>
        <p:spPr>
          <a:xfrm>
            <a:off x="-1" y="7620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6D8A0A40-A66E-4EAB-B930-8FCBB8FCCA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63241" y="5124324"/>
            <a:ext cx="5299579" cy="1673051"/>
          </a:xfrm>
          <a:prstGeom prst="rect">
            <a:avLst/>
          </a:prstGeom>
        </p:spPr>
      </p:pic>
    </p:spTree>
    <p:extLst>
      <p:ext uri="{BB962C8B-B14F-4D97-AF65-F5344CB8AC3E}">
        <p14:creationId xmlns:p14="http://schemas.microsoft.com/office/powerpoint/2010/main" val="239982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 Title Slide">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045F47D-AB9C-4341-B52D-E18C2DB010BD}"/>
              </a:ext>
            </a:extLst>
          </p:cNvPr>
          <p:cNvPicPr>
            <a:picLocks noChangeAspect="1"/>
          </p:cNvPicPr>
          <p:nvPr userDrawn="1"/>
        </p:nvPicPr>
        <p:blipFill>
          <a:blip r:embed="rId2"/>
          <a:stretch>
            <a:fillRect/>
          </a:stretch>
        </p:blipFill>
        <p:spPr>
          <a:xfrm>
            <a:off x="4221480" y="570486"/>
            <a:ext cx="3749040" cy="744191"/>
          </a:xfrm>
          <a:prstGeom prst="rect">
            <a:avLst/>
          </a:prstGeom>
        </p:spPr>
      </p:pic>
      <p:pic>
        <p:nvPicPr>
          <p:cNvPr id="9" name="Picture 8" descr="Background pattern&#10;&#10;Description automatically generated">
            <a:extLst>
              <a:ext uri="{FF2B5EF4-FFF2-40B4-BE49-F238E27FC236}">
                <a16:creationId xmlns:a16="http://schemas.microsoft.com/office/drawing/2014/main" id="{51111F31-87D3-4336-B677-12C731F35A0A}"/>
              </a:ext>
            </a:extLst>
          </p:cNvPr>
          <p:cNvPicPr>
            <a:picLocks/>
          </p:cNvPicPr>
          <p:nvPr userDrawn="1"/>
        </p:nvPicPr>
        <p:blipFill rotWithShape="1">
          <a:blip r:embed="rId3" cstate="screen">
            <a:extLst>
              <a:ext uri="{28A0092B-C50C-407E-A947-70E740481C1C}">
                <a14:useLocalDpi xmlns:a14="http://schemas.microsoft.com/office/drawing/2010/main"/>
              </a:ext>
            </a:extLst>
          </a:blip>
          <a:srcRect t="89946"/>
          <a:stretch/>
        </p:blipFill>
        <p:spPr>
          <a:xfrm>
            <a:off x="5843" y="6168788"/>
            <a:ext cx="12172604" cy="689212"/>
          </a:xfrm>
          <a:prstGeom prst="rect">
            <a:avLst/>
          </a:prstGeom>
          <a:effectLst>
            <a:outerShdw blurRad="88900" dist="38100" dir="16200000" rotWithShape="0">
              <a:prstClr val="black">
                <a:alpha val="15000"/>
              </a:prstClr>
            </a:outerShdw>
          </a:effectLst>
        </p:spPr>
      </p:pic>
      <p:sp>
        <p:nvSpPr>
          <p:cNvPr id="2" name="Title 1"/>
          <p:cNvSpPr>
            <a:spLocks noGrp="1"/>
          </p:cNvSpPr>
          <p:nvPr>
            <p:ph type="ctrTitle" hasCustomPrompt="1"/>
          </p:nvPr>
        </p:nvSpPr>
        <p:spPr>
          <a:xfrm>
            <a:off x="1524000" y="1728428"/>
            <a:ext cx="9144000" cy="1832919"/>
          </a:xfrm>
        </p:spPr>
        <p:txBody>
          <a:bodyPr anchor="b" anchorCtr="1">
            <a:noAutofit/>
          </a:bodyPr>
          <a:lstStyle>
            <a:lvl1pPr algn="ct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524000" y="4248485"/>
            <a:ext cx="9144000" cy="1137708"/>
          </a:xfrm>
        </p:spPr>
        <p:txBody>
          <a:bodyPr>
            <a:noAutofit/>
          </a:bodyPr>
          <a:lstStyle>
            <a:lvl1pPr marL="0" indent="0" algn="ctr">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DE198DB7-C1B5-49F6-AC55-1A25027B890C}"/>
              </a:ext>
            </a:extLst>
          </p:cNvPr>
          <p:cNvSpPr/>
          <p:nvPr userDrawn="1"/>
        </p:nvSpPr>
        <p:spPr>
          <a:xfrm>
            <a:off x="5638800" y="378411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C6092C-9916-4F45-AC83-40A526432204}"/>
              </a:ext>
            </a:extLst>
          </p:cNvPr>
          <p:cNvSpPr/>
          <p:nvPr userDrawn="1"/>
        </p:nvSpPr>
        <p:spPr>
          <a:xfrm>
            <a:off x="5694419" y="6168788"/>
            <a:ext cx="803161" cy="689212"/>
          </a:xfrm>
          <a:prstGeom prst="rect">
            <a:avLst/>
          </a:prstGeom>
          <a:solidFill>
            <a:schemeClr val="bg1"/>
          </a:solidFill>
          <a:ln>
            <a:noFill/>
          </a:ln>
          <a:effectLst>
            <a:innerShdw blurRad="114300">
              <a:prstClr val="black">
                <a:alpha val="1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800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chorCtr="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D0655B-5834-474B-BC1F-9C661A5AD1A4}"/>
              </a:ext>
            </a:extLst>
          </p:cNvPr>
          <p:cNvSpPr>
            <a:spLocks noGrp="1"/>
          </p:cNvSpPr>
          <p:nvPr>
            <p:ph type="title" hasCustomPrompt="1"/>
          </p:nvPr>
        </p:nvSpPr>
        <p:spPr>
          <a:xfrm>
            <a:off x="1781174" y="355078"/>
            <a:ext cx="9348789" cy="1272756"/>
          </a:xfrm>
        </p:spPr>
        <p:txBody>
          <a:bodyPr/>
          <a:lstStyle>
            <a:lvl1pPr>
              <a:defRPr lang="en-US" sz="4400" kern="1200" spc="-150" dirty="0">
                <a:solidFill>
                  <a:schemeClr val="tx2"/>
                </a:solidFill>
                <a:latin typeface="Arial Black" panose="020B0A04020102020204" pitchFamily="34" charset="0"/>
                <a:ea typeface="+mj-ea"/>
                <a:cs typeface="+mj-cs"/>
              </a:defRPr>
            </a:lvl1pPr>
          </a:lstStyle>
          <a:p>
            <a:r>
              <a:rPr lang="en-US"/>
              <a:t>CLICK TO EDIT MASTER TITLE STYLE</a:t>
            </a:r>
          </a:p>
        </p:txBody>
      </p:sp>
      <p:sp>
        <p:nvSpPr>
          <p:cNvPr id="7" name="Rectangle 6">
            <a:extLst>
              <a:ext uri="{FF2B5EF4-FFF2-40B4-BE49-F238E27FC236}">
                <a16:creationId xmlns:a16="http://schemas.microsoft.com/office/drawing/2014/main" id="{E608DCDB-66C8-44DE-8ED7-83CE364096B0}"/>
              </a:ext>
            </a:extLst>
          </p:cNvPr>
          <p:cNvSpPr/>
          <p:nvPr userDrawn="1"/>
        </p:nvSpPr>
        <p:spPr>
          <a:xfrm>
            <a:off x="5998368" y="1853852"/>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43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174" y="3429000"/>
            <a:ext cx="9348788" cy="1543050"/>
          </a:xfrm>
        </p:spPr>
        <p:txBody>
          <a:bodyPr lIns="0" tIns="0" rIns="0" bIns="0"/>
          <a:lstStyle>
            <a:lvl1pPr marL="0" indent="0" algn="ctr">
              <a:buNone/>
              <a:defRPr sz="32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6">
            <a:extLst>
              <a:ext uri="{FF2B5EF4-FFF2-40B4-BE49-F238E27FC236}">
                <a16:creationId xmlns:a16="http://schemas.microsoft.com/office/drawing/2014/main" id="{719FB596-AD7C-4AED-B155-2E23580F8DEC}"/>
              </a:ext>
            </a:extLst>
          </p:cNvPr>
          <p:cNvSpPr>
            <a:spLocks noGrp="1"/>
          </p:cNvSpPr>
          <p:nvPr>
            <p:ph type="title" hasCustomPrompt="1"/>
          </p:nvPr>
        </p:nvSpPr>
        <p:spPr>
          <a:xfrm>
            <a:off x="1781174" y="1104900"/>
            <a:ext cx="9348789" cy="1697120"/>
          </a:xfrm>
        </p:spPr>
        <p:txBody>
          <a:bodyPr/>
          <a:lstStyle/>
          <a:p>
            <a:r>
              <a:rPr lang="en-US"/>
              <a:t>CLICK TO EDIT MASTER TITLE STYLE</a:t>
            </a:r>
          </a:p>
        </p:txBody>
      </p:sp>
      <p:sp>
        <p:nvSpPr>
          <p:cNvPr id="8" name="Rectangle 7">
            <a:extLst>
              <a:ext uri="{FF2B5EF4-FFF2-40B4-BE49-F238E27FC236}">
                <a16:creationId xmlns:a16="http://schemas.microsoft.com/office/drawing/2014/main" id="{DA064562-184D-4ABA-BCF1-23E6D7615DCD}"/>
              </a:ext>
            </a:extLst>
          </p:cNvPr>
          <p:cNvSpPr/>
          <p:nvPr userDrawn="1"/>
        </p:nvSpPr>
        <p:spPr>
          <a:xfrm>
            <a:off x="5998368" y="305760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21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2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81175" y="2161522"/>
            <a:ext cx="4589480"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15136" y="2161522"/>
            <a:ext cx="4931387" cy="4276855"/>
          </a:xfrm>
        </p:spPr>
        <p:txBody>
          <a:bodyPr anchor="t" anchorCtr="0"/>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hasCustomPrompt="1"/>
          </p:nvPr>
        </p:nvSpPr>
        <p:spPr>
          <a:xfrm>
            <a:off x="1781174" y="355078"/>
            <a:ext cx="9348789" cy="1185623"/>
          </a:xfrm>
        </p:spPr>
        <p:txBody>
          <a:bodyPr/>
          <a:lstStyle/>
          <a:p>
            <a:r>
              <a:rPr lang="en-US"/>
              <a:t>CLICK TO EDIT MASTER TITLE STYLE</a:t>
            </a:r>
          </a:p>
        </p:txBody>
      </p:sp>
      <p:sp>
        <p:nvSpPr>
          <p:cNvPr id="8" name="Rectangle 7">
            <a:extLst>
              <a:ext uri="{FF2B5EF4-FFF2-40B4-BE49-F238E27FC236}">
                <a16:creationId xmlns:a16="http://schemas.microsoft.com/office/drawing/2014/main" id="{18004B13-2F49-410C-8FFA-FF8EE826DAF8}"/>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11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2 columns/header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781175" y="1923911"/>
            <a:ext cx="4537075" cy="806904"/>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4" name="Content Placeholder 3"/>
          <p:cNvSpPr>
            <a:spLocks noGrp="1"/>
          </p:cNvSpPr>
          <p:nvPr>
            <p:ph sz="half" idx="2"/>
          </p:nvPr>
        </p:nvSpPr>
        <p:spPr>
          <a:xfrm>
            <a:off x="1781175" y="2944164"/>
            <a:ext cx="4537075" cy="3649357"/>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815138" y="1913026"/>
            <a:ext cx="4561114" cy="817789"/>
          </a:xfrm>
        </p:spPr>
        <p:txBody>
          <a:bodyPr vert="horz" lIns="0" tIns="0" rIns="0" bIns="0" rtlCol="0" anchor="b" anchorCtr="0">
            <a:noAutofit/>
          </a:bodyPr>
          <a:lstStyle>
            <a:lvl1pPr marL="0" indent="0">
              <a:buNone/>
              <a:defRPr lang="en-US" sz="2000" b="1" dirty="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815138" y="2945001"/>
            <a:ext cx="4535424" cy="3681539"/>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hasCustomPrompt="1"/>
          </p:nvPr>
        </p:nvSpPr>
        <p:spPr>
          <a:xfrm>
            <a:off x="1781174" y="355078"/>
            <a:ext cx="9348789" cy="1198149"/>
          </a:xfrm>
        </p:spPr>
        <p:txBody>
          <a:bodyPr/>
          <a:lstStyle/>
          <a:p>
            <a:r>
              <a:rPr lang="en-US"/>
              <a:t>CLICK TO EDIT MASTER TITLE STYLE</a:t>
            </a:r>
          </a:p>
        </p:txBody>
      </p:sp>
      <p:sp>
        <p:nvSpPr>
          <p:cNvPr id="14" name="Rectangle 13">
            <a:extLst>
              <a:ext uri="{FF2B5EF4-FFF2-40B4-BE49-F238E27FC236}">
                <a16:creationId xmlns:a16="http://schemas.microsoft.com/office/drawing/2014/main" id="{9BD85F82-FB5E-45F8-AF46-963FBEC3C89E}"/>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55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174" y="355078"/>
            <a:ext cx="9348789" cy="1173471"/>
          </a:xfrm>
        </p:spPr>
        <p:txBody>
          <a:bodyPr/>
          <a:lstStyle/>
          <a:p>
            <a:r>
              <a:rPr lang="en-US"/>
              <a:t>CLICK TO EDIT MASTER TITLE STYLE</a:t>
            </a:r>
          </a:p>
        </p:txBody>
      </p:sp>
      <p:sp>
        <p:nvSpPr>
          <p:cNvPr id="9" name="Rectangle 8">
            <a:extLst>
              <a:ext uri="{FF2B5EF4-FFF2-40B4-BE49-F238E27FC236}">
                <a16:creationId xmlns:a16="http://schemas.microsoft.com/office/drawing/2014/main" id="{26F6C6E0-1904-4EA4-8832-3D5199045240}"/>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1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14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full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77E9CF-9D63-466A-9A30-3EAA2C01ED9A}"/>
              </a:ext>
            </a:extLst>
          </p:cNvPr>
          <p:cNvSpPr>
            <a:spLocks noGrp="1"/>
          </p:cNvSpPr>
          <p:nvPr>
            <p:ph type="pic" sz="quarter" idx="10"/>
          </p:nvPr>
        </p:nvSpPr>
        <p:spPr>
          <a:xfrm>
            <a:off x="1028700" y="0"/>
            <a:ext cx="11163300" cy="6858000"/>
          </a:xfrm>
        </p:spPr>
        <p:txBody>
          <a:bodyPr/>
          <a:lstStyle/>
          <a:p>
            <a:endParaRPr lang="en-US"/>
          </a:p>
        </p:txBody>
      </p:sp>
    </p:spTree>
    <p:extLst>
      <p:ext uri="{BB962C8B-B14F-4D97-AF65-F5344CB8AC3E}">
        <p14:creationId xmlns:p14="http://schemas.microsoft.com/office/powerpoint/2010/main" val="1005143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C9A9F1-4A70-4EE4-881D-E394F5F9FC68}"/>
              </a:ext>
            </a:extLst>
          </p:cNvPr>
          <p:cNvSpPr>
            <a:spLocks noGrp="1"/>
          </p:cNvSpPr>
          <p:nvPr>
            <p:ph type="pic" sz="quarter" idx="14"/>
          </p:nvPr>
        </p:nvSpPr>
        <p:spPr>
          <a:xfrm>
            <a:off x="1779487" y="2281238"/>
            <a:ext cx="3991391" cy="3857625"/>
          </a:xfrm>
          <a:solidFill>
            <a:schemeClr val="tx2">
              <a:lumMod val="20000"/>
              <a:lumOff val="80000"/>
            </a:schemeClr>
          </a:solidFill>
        </p:spPr>
        <p:txBody>
          <a:bodyPr/>
          <a:lstStyle/>
          <a:p>
            <a:endParaRPr lang="en-US"/>
          </a:p>
        </p:txBody>
      </p:sp>
      <p:sp>
        <p:nvSpPr>
          <p:cNvPr id="2" name="Title 1">
            <a:extLst>
              <a:ext uri="{FF2B5EF4-FFF2-40B4-BE49-F238E27FC236}">
                <a16:creationId xmlns:a16="http://schemas.microsoft.com/office/drawing/2014/main" id="{25F002B8-C24E-459A-BF60-3329F2C395D9}"/>
              </a:ext>
            </a:extLst>
          </p:cNvPr>
          <p:cNvSpPr>
            <a:spLocks noGrp="1"/>
          </p:cNvSpPr>
          <p:nvPr>
            <p:ph type="title" hasCustomPrompt="1"/>
          </p:nvPr>
        </p:nvSpPr>
        <p:spPr>
          <a:xfrm>
            <a:off x="1781174" y="355078"/>
            <a:ext cx="9348789" cy="1187119"/>
          </a:xfrm>
        </p:spPr>
        <p:txBody>
          <a:bodyPr/>
          <a:lstStyle>
            <a:lvl1pPr algn="ctr">
              <a:defRPr/>
            </a:lvl1pPr>
          </a:lstStyle>
          <a:p>
            <a:r>
              <a:rPr lang="en-US"/>
              <a:t>CLICK TO EDIT MASTER TITLE STYLE</a:t>
            </a:r>
          </a:p>
        </p:txBody>
      </p:sp>
      <p:sp>
        <p:nvSpPr>
          <p:cNvPr id="9" name="Content Placeholder 8">
            <a:extLst>
              <a:ext uri="{FF2B5EF4-FFF2-40B4-BE49-F238E27FC236}">
                <a16:creationId xmlns:a16="http://schemas.microsoft.com/office/drawing/2014/main" id="{C3FFDF8C-1F0B-4961-8F1A-EA5E868A599A}"/>
              </a:ext>
            </a:extLst>
          </p:cNvPr>
          <p:cNvSpPr>
            <a:spLocks noGrp="1"/>
          </p:cNvSpPr>
          <p:nvPr>
            <p:ph sz="quarter" idx="13"/>
          </p:nvPr>
        </p:nvSpPr>
        <p:spPr>
          <a:xfrm>
            <a:off x="6096000" y="2281735"/>
            <a:ext cx="5033963" cy="3857625"/>
          </a:xfrm>
        </p:spPr>
        <p:txBody>
          <a:bodyPr anchor="t" anchorCtr="0"/>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BC606DA-AEE2-4075-92FE-8A3E75FE8F85}"/>
              </a:ext>
            </a:extLst>
          </p:cNvPr>
          <p:cNvSpPr/>
          <p:nvPr userDrawn="1"/>
        </p:nvSpPr>
        <p:spPr>
          <a:xfrm>
            <a:off x="5998368" y="1717318"/>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69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872973"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18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818540"/>
            <a:ext cx="7171757" cy="1272756"/>
          </a:xfrm>
        </p:spPr>
        <p:txBody>
          <a:bodyPr anchor="b" anchorCtr="0"/>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81174" y="3018774"/>
            <a:ext cx="4754880" cy="3118414"/>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781174" y="223991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745069E1-66A9-45BF-B886-E9052A262DE7}"/>
              </a:ext>
            </a:extLst>
          </p:cNvPr>
          <p:cNvSpPr>
            <a:spLocks noGrp="1"/>
          </p:cNvSpPr>
          <p:nvPr>
            <p:ph type="pic" sz="quarter" idx="14"/>
          </p:nvPr>
        </p:nvSpPr>
        <p:spPr>
          <a:xfrm>
            <a:off x="6985000" y="3018774"/>
            <a:ext cx="4754880" cy="3118501"/>
          </a:xfrm>
          <a:solidFill>
            <a:schemeClr val="bg1">
              <a:lumMod val="95000"/>
            </a:schemeClr>
          </a:solidFill>
        </p:spPr>
        <p:txBody>
          <a:bodyPr/>
          <a:lstStyle/>
          <a:p>
            <a:endParaRPr lang="en-US"/>
          </a:p>
        </p:txBody>
      </p:sp>
    </p:spTree>
    <p:extLst>
      <p:ext uri="{BB962C8B-B14F-4D97-AF65-F5344CB8AC3E}">
        <p14:creationId xmlns:p14="http://schemas.microsoft.com/office/powerpoint/2010/main" val="2491269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77764B7-ADAB-412F-A905-60FDDC8A075C}"/>
              </a:ext>
            </a:extLst>
          </p:cNvPr>
          <p:cNvSpPr>
            <a:spLocks noGrp="1"/>
          </p:cNvSpPr>
          <p:nvPr>
            <p:ph type="pic" sz="quarter" idx="14"/>
          </p:nvPr>
        </p:nvSpPr>
        <p:spPr>
          <a:xfrm>
            <a:off x="1050879" y="2"/>
            <a:ext cx="11141122" cy="3002507"/>
          </a:xfrm>
          <a:custGeom>
            <a:avLst/>
            <a:gdLst>
              <a:gd name="connsiteX0" fmla="*/ 0 w 11141122"/>
              <a:gd name="connsiteY0" fmla="*/ 0 h 3002507"/>
              <a:gd name="connsiteX1" fmla="*/ 11141122 w 11141122"/>
              <a:gd name="connsiteY1" fmla="*/ 0 h 3002507"/>
              <a:gd name="connsiteX2" fmla="*/ 11141122 w 11141122"/>
              <a:gd name="connsiteY2" fmla="*/ 3002507 h 3002507"/>
              <a:gd name="connsiteX3" fmla="*/ 5868536 w 11141122"/>
              <a:gd name="connsiteY3" fmla="*/ 3002507 h 3002507"/>
              <a:gd name="connsiteX4" fmla="*/ 5868536 w 11141122"/>
              <a:gd name="connsiteY4" fmla="*/ 2565778 h 3002507"/>
              <a:gd name="connsiteX5" fmla="*/ 491318 w 11141122"/>
              <a:gd name="connsiteY5" fmla="*/ 2565778 h 3002507"/>
              <a:gd name="connsiteX6" fmla="*/ 491318 w 11141122"/>
              <a:gd name="connsiteY6" fmla="*/ 3002507 h 3002507"/>
              <a:gd name="connsiteX7" fmla="*/ 0 w 11141122"/>
              <a:gd name="connsiteY7"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1122" h="3002507">
                <a:moveTo>
                  <a:pt x="0" y="0"/>
                </a:moveTo>
                <a:lnTo>
                  <a:pt x="11141122" y="0"/>
                </a:lnTo>
                <a:lnTo>
                  <a:pt x="11141122" y="3002507"/>
                </a:lnTo>
                <a:lnTo>
                  <a:pt x="5868536" y="3002507"/>
                </a:lnTo>
                <a:lnTo>
                  <a:pt x="5868536" y="2565778"/>
                </a:lnTo>
                <a:lnTo>
                  <a:pt x="491318" y="2565778"/>
                </a:lnTo>
                <a:lnTo>
                  <a:pt x="491318" y="3002507"/>
                </a:lnTo>
                <a:lnTo>
                  <a:pt x="0" y="3002507"/>
                </a:lnTo>
                <a:close/>
              </a:path>
            </a:pathLst>
          </a:custGeom>
          <a:noFill/>
        </p:spPr>
        <p:txBody>
          <a:bodyPr wrap="square">
            <a:noAutofit/>
          </a:bodyPr>
          <a:lstStyle/>
          <a:p>
            <a:endParaRPr lang="en-US"/>
          </a:p>
        </p:txBody>
      </p:sp>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781174" y="2825087"/>
            <a:ext cx="4892581" cy="794760"/>
          </a:xfrm>
        </p:spPr>
        <p:txBody>
          <a:bodyPr anchor="b" anchorCtr="0"/>
          <a:lstStyle>
            <a:lvl1pPr algn="l">
              <a:defRPr sz="2400"/>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1794320" y="3893074"/>
            <a:ext cx="4872973" cy="2726090"/>
          </a:xfrm>
        </p:spPr>
        <p:txBody>
          <a:bodyPr anchor="t" anchorCtr="0"/>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11" name="Rectangle 10">
            <a:extLst>
              <a:ext uri="{FF2B5EF4-FFF2-40B4-BE49-F238E27FC236}">
                <a16:creationId xmlns:a16="http://schemas.microsoft.com/office/drawing/2014/main" id="{287D14DF-5E3B-41EB-8A91-1BED59B88863}"/>
              </a:ext>
            </a:extLst>
          </p:cNvPr>
          <p:cNvSpPr/>
          <p:nvPr userDrawn="1"/>
        </p:nvSpPr>
        <p:spPr>
          <a:xfrm>
            <a:off x="1542197" y="6766560"/>
            <a:ext cx="5377218" cy="914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84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572000" cy="661720"/>
          </a:xfrm>
          <a:solidFill>
            <a:schemeClr val="bg1">
              <a:lumMod val="95000"/>
            </a:schemeClr>
          </a:solidFill>
        </p:spPr>
        <p:txBody>
          <a:bodyPr wrap="square" lIns="182880" tIns="182880" rIns="182880" bIns="18288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32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FD4580-B741-442B-8F45-7363BA70CB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39" y="3023843"/>
            <a:ext cx="12081470" cy="3814061"/>
          </a:xfrm>
          <a:prstGeom prst="rect">
            <a:avLst/>
          </a:prstGeom>
        </p:spPr>
      </p:pic>
      <p:sp>
        <p:nvSpPr>
          <p:cNvPr id="3" name="Text Placeholder 2"/>
          <p:cNvSpPr>
            <a:spLocks noGrp="1"/>
          </p:cNvSpPr>
          <p:nvPr>
            <p:ph type="body" idx="1"/>
          </p:nvPr>
        </p:nvSpPr>
        <p:spPr>
          <a:xfrm>
            <a:off x="1066799" y="3298376"/>
            <a:ext cx="10063163" cy="1533002"/>
          </a:xfrm>
        </p:spPr>
        <p:txBody>
          <a:bodyPr lIns="0" tIns="0" rIns="0" bIns="0"/>
          <a:lstStyle>
            <a:lvl1pPr marL="0" indent="0" algn="l">
              <a:buNone/>
              <a:defRPr sz="3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D18C685A-AF05-487F-BDC4-E0027061E78B}"/>
              </a:ext>
            </a:extLst>
          </p:cNvPr>
          <p:cNvSpPr>
            <a:spLocks noGrp="1"/>
          </p:cNvSpPr>
          <p:nvPr>
            <p:ph type="title"/>
          </p:nvPr>
        </p:nvSpPr>
        <p:spPr>
          <a:xfrm>
            <a:off x="1066800" y="1017317"/>
            <a:ext cx="10063163" cy="1756027"/>
          </a:xfrm>
        </p:spPr>
        <p:txBody>
          <a:bodyPr/>
          <a:lstStyle/>
          <a:p>
            <a:r>
              <a:rPr lang="en-US"/>
              <a:t>Click to edit Master title style</a:t>
            </a:r>
          </a:p>
        </p:txBody>
      </p:sp>
      <p:sp>
        <p:nvSpPr>
          <p:cNvPr id="6" name="Rectangle 5">
            <a:extLst>
              <a:ext uri="{FF2B5EF4-FFF2-40B4-BE49-F238E27FC236}">
                <a16:creationId xmlns:a16="http://schemas.microsoft.com/office/drawing/2014/main" id="{0EED798E-0F13-41D5-9F7D-521AF44734DA}"/>
              </a:ext>
            </a:extLst>
          </p:cNvPr>
          <p:cNvSpPr/>
          <p:nvPr userDrawn="1"/>
        </p:nvSpPr>
        <p:spPr>
          <a:xfrm>
            <a:off x="1079404" y="2860553"/>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93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61E-D700-41AB-A285-33515E6C0A52}"/>
              </a:ext>
            </a:extLst>
          </p:cNvPr>
          <p:cNvSpPr>
            <a:spLocks noGrp="1"/>
          </p:cNvSpPr>
          <p:nvPr>
            <p:ph type="title" hasCustomPrompt="1"/>
          </p:nvPr>
        </p:nvSpPr>
        <p:spPr>
          <a:xfrm>
            <a:off x="1505602" y="626357"/>
            <a:ext cx="5263688" cy="1828193"/>
          </a:xfrm>
        </p:spPr>
        <p:txBody>
          <a:bodyPr wrap="square" anchor="b" anchorCtr="0">
            <a:spAutoFit/>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8A0B0C01-FE56-4642-9E7B-E63BFB56B8F8}"/>
              </a:ext>
            </a:extLst>
          </p:cNvPr>
          <p:cNvSpPr>
            <a:spLocks noGrp="1"/>
          </p:cNvSpPr>
          <p:nvPr>
            <p:ph type="body" sz="quarter" idx="13"/>
          </p:nvPr>
        </p:nvSpPr>
        <p:spPr>
          <a:xfrm>
            <a:off x="7014575" y="688932"/>
            <a:ext cx="4904898" cy="846386"/>
          </a:xfrm>
          <a:solidFill>
            <a:schemeClr val="bg1">
              <a:lumMod val="95000"/>
            </a:schemeClr>
          </a:solidFill>
        </p:spPr>
        <p:txBody>
          <a:bodyPr wrap="square" lIns="274320" tIns="274320" rIns="274320" bIns="274320" anchor="t" anchorCtr="0">
            <a:spAutoFit/>
          </a:bodyPr>
          <a:lstStyle>
            <a:lvl1pPr marL="0" indent="0" algn="l">
              <a:lnSpc>
                <a:spcPct val="95000"/>
              </a:lnSpc>
              <a:spcBef>
                <a:spcPts val="800"/>
              </a:spcBef>
              <a:buNone/>
              <a:defRPr lang="en-US" sz="2000" kern="1200" dirty="0">
                <a:solidFill>
                  <a:schemeClr val="tx2">
                    <a:lumMod val="75000"/>
                  </a:schemeClr>
                </a:solidFill>
                <a:latin typeface="+mn-lt"/>
                <a:ea typeface="+mn-ea"/>
                <a:cs typeface="+mn-cs"/>
              </a:defRPr>
            </a:lvl1pPr>
          </a:lstStyle>
          <a:p>
            <a:pPr lvl="0"/>
            <a:r>
              <a:rPr lang="en-US"/>
              <a:t>Click to edit Master text styles</a:t>
            </a:r>
          </a:p>
        </p:txBody>
      </p:sp>
      <p:sp>
        <p:nvSpPr>
          <p:cNvPr id="8" name="Rectangle 7">
            <a:extLst>
              <a:ext uri="{FF2B5EF4-FFF2-40B4-BE49-F238E27FC236}">
                <a16:creationId xmlns:a16="http://schemas.microsoft.com/office/drawing/2014/main" id="{523D1C27-A47E-49F4-8FF1-3954D853A2CE}"/>
              </a:ext>
            </a:extLst>
          </p:cNvPr>
          <p:cNvSpPr/>
          <p:nvPr userDrawn="1"/>
        </p:nvSpPr>
        <p:spPr>
          <a:xfrm>
            <a:off x="1505602" y="2630464"/>
            <a:ext cx="914400"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49FF349-499D-4773-A3B2-1547301DCB9D}"/>
              </a:ext>
            </a:extLst>
          </p:cNvPr>
          <p:cNvSpPr>
            <a:spLocks noGrp="1"/>
          </p:cNvSpPr>
          <p:nvPr>
            <p:ph type="pic" sz="quarter" idx="14"/>
          </p:nvPr>
        </p:nvSpPr>
        <p:spPr>
          <a:xfrm>
            <a:off x="1504950" y="3124200"/>
            <a:ext cx="5264150" cy="3403600"/>
          </a:xfrm>
        </p:spPr>
        <p:txBody>
          <a:bodyPr/>
          <a:lstStyle/>
          <a:p>
            <a:endParaRPr lang="en-US"/>
          </a:p>
        </p:txBody>
      </p:sp>
    </p:spTree>
    <p:extLst>
      <p:ext uri="{BB962C8B-B14F-4D97-AF65-F5344CB8AC3E}">
        <p14:creationId xmlns:p14="http://schemas.microsoft.com/office/powerpoint/2010/main" val="1016036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55B-5834-474B-BC1F-9C661A5AD1A4}"/>
              </a:ext>
            </a:extLst>
          </p:cNvPr>
          <p:cNvSpPr>
            <a:spLocks noGrp="1"/>
          </p:cNvSpPr>
          <p:nvPr>
            <p:ph type="title"/>
          </p:nvPr>
        </p:nvSpPr>
        <p:spPr>
          <a:xfrm>
            <a:off x="1077686" y="355078"/>
            <a:ext cx="10063163" cy="1272756"/>
          </a:xfrm>
        </p:spPr>
        <p:txBody>
          <a:bodyPr/>
          <a:lstStyle/>
          <a:p>
            <a:r>
              <a:rPr lang="en-US"/>
              <a:t>Click to edit Master title style</a:t>
            </a:r>
          </a:p>
        </p:txBody>
      </p:sp>
      <p:sp>
        <p:nvSpPr>
          <p:cNvPr id="3" name="Content Placeholder 2"/>
          <p:cNvSpPr>
            <a:spLocks noGrp="1"/>
          </p:cNvSpPr>
          <p:nvPr>
            <p:ph idx="1"/>
          </p:nvPr>
        </p:nvSpPr>
        <p:spPr>
          <a:xfrm>
            <a:off x="1077686" y="2248664"/>
            <a:ext cx="10063163" cy="4286531"/>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6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9835" y="2228568"/>
            <a:ext cx="4670128" cy="4286532"/>
          </a:xfrm>
        </p:spPr>
        <p:txBody>
          <a:bodyPr anchor="t" anchorCtr="0"/>
          <a:lstStyle>
            <a:lvl1pPr>
              <a:lnSpc>
                <a:spcPct val="90000"/>
              </a:lnSpc>
              <a:defRPr sz="2400"/>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CDCAAAE-3117-43B1-8365-13245D2510A9}"/>
              </a:ext>
            </a:extLst>
          </p:cNvPr>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127760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1949373"/>
            <a:ext cx="4537075" cy="806904"/>
          </a:xfrm>
        </p:spPr>
        <p:txBody>
          <a:bodyPr anchor="b"/>
          <a:lstStyle>
            <a:lvl1pPr marL="0" indent="0" algn="l">
              <a:lnSpc>
                <a:spcPct val="80000"/>
              </a:lnSpc>
              <a:spcBef>
                <a:spcPts val="0"/>
              </a:spcBef>
              <a:buNone/>
              <a:defRPr sz="28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874659"/>
            <a:ext cx="4537075" cy="3608620"/>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1301" y="1938488"/>
            <a:ext cx="4561114" cy="817789"/>
          </a:xfrm>
        </p:spPr>
        <p:txBody>
          <a:bodyPr vert="horz" lIns="0" tIns="0" rIns="0" bIns="0" rtlCol="0" anchor="b" anchorCtr="0">
            <a:noAutofit/>
          </a:bodyPr>
          <a:lstStyle>
            <a:lvl1pPr marL="0" indent="0">
              <a:lnSpc>
                <a:spcPct val="80000"/>
              </a:lnSpc>
              <a:spcBef>
                <a:spcPts val="0"/>
              </a:spcBef>
              <a:buNone/>
              <a:defRPr lang="en-US" sz="2800" b="1" dirty="0">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6" name="Content Placeholder 5"/>
          <p:cNvSpPr>
            <a:spLocks noGrp="1"/>
          </p:cNvSpPr>
          <p:nvPr>
            <p:ph sz="quarter" idx="4"/>
          </p:nvPr>
        </p:nvSpPr>
        <p:spPr>
          <a:xfrm>
            <a:off x="6591301" y="2874659"/>
            <a:ext cx="4535424" cy="3640442"/>
          </a:xfrm>
        </p:spPr>
        <p:txBody>
          <a:bodyPr vert="horz" lIns="0" tIns="0" rIns="0" bIns="0" rtlCol="0" anchor="t"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BCD8D19-683F-4EEA-A357-6C4EB3371CEC}"/>
              </a:ext>
            </a:extLst>
          </p:cNvPr>
          <p:cNvSpPr>
            <a:spLocks noGrp="1"/>
          </p:cNvSpPr>
          <p:nvPr>
            <p:ph type="title"/>
          </p:nvPr>
        </p:nvSpPr>
        <p:spPr>
          <a:xfrm>
            <a:off x="1066800" y="355078"/>
            <a:ext cx="10063163" cy="1272756"/>
          </a:xfrm>
        </p:spPr>
        <p:txBody>
          <a:bodyPr vert="horz" lIns="0" tIns="0" rIns="0" bIns="0" rtlCol="0" anchor="b"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317278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355078"/>
            <a:ext cx="10063163" cy="1272756"/>
          </a:xfrm>
        </p:spPr>
        <p:txBody>
          <a:bodyPr/>
          <a:lstStyle/>
          <a:p>
            <a:r>
              <a:rPr lang="en-US"/>
              <a:t>Click to edit Master title style</a:t>
            </a:r>
          </a:p>
        </p:txBody>
      </p:sp>
    </p:spTree>
    <p:extLst>
      <p:ext uri="{BB962C8B-B14F-4D97-AF65-F5344CB8AC3E}">
        <p14:creationId xmlns:p14="http://schemas.microsoft.com/office/powerpoint/2010/main" val="209480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7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44C8B7-E3DE-4FF2-A95C-6EF26B46BA5D}"/>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3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02B8-C24E-459A-BF60-3329F2C395D9}"/>
              </a:ext>
            </a:extLst>
          </p:cNvPr>
          <p:cNvSpPr>
            <a:spLocks noGrp="1"/>
          </p:cNvSpPr>
          <p:nvPr>
            <p:ph type="title"/>
          </p:nvPr>
        </p:nvSpPr>
        <p:spPr>
          <a:xfrm>
            <a:off x="1066800" y="355078"/>
            <a:ext cx="10063163" cy="1272756"/>
          </a:xfrm>
        </p:spPr>
        <p:txBody>
          <a:bodyPr vert="horz" lIns="0" tIns="0" rIns="0" bIns="0" rtlCol="0" anchor="b" anchorCtr="0">
            <a:noAutofit/>
          </a:bodyPr>
          <a:lstStyle>
            <a:lvl1pPr algn="l">
              <a:defRPr lang="en-US"/>
            </a:lvl1pPr>
          </a:lstStyle>
          <a:p>
            <a:pPr lvl="0"/>
            <a:r>
              <a:rPr lang="en-US"/>
              <a:t>Click to edit Master title style</a:t>
            </a:r>
          </a:p>
        </p:txBody>
      </p:sp>
      <p:sp>
        <p:nvSpPr>
          <p:cNvPr id="9" name="Text Placeholder 8">
            <a:extLst>
              <a:ext uri="{FF2B5EF4-FFF2-40B4-BE49-F238E27FC236}">
                <a16:creationId xmlns:a16="http://schemas.microsoft.com/office/drawing/2014/main" id="{17B51F18-4389-423C-83FA-B3547BD9808A}"/>
              </a:ext>
            </a:extLst>
          </p:cNvPr>
          <p:cNvSpPr>
            <a:spLocks noGrp="1"/>
          </p:cNvSpPr>
          <p:nvPr>
            <p:ph type="body" sz="quarter" idx="13"/>
          </p:nvPr>
        </p:nvSpPr>
        <p:spPr>
          <a:xfrm>
            <a:off x="5617029" y="2228568"/>
            <a:ext cx="6350558" cy="4286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1B35F952-6A35-4BAF-A7DB-A4486D42B575}"/>
              </a:ext>
            </a:extLst>
          </p:cNvPr>
          <p:cNvSpPr>
            <a:spLocks noGrp="1"/>
          </p:cNvSpPr>
          <p:nvPr>
            <p:ph type="pic" sz="quarter" idx="14"/>
          </p:nvPr>
        </p:nvSpPr>
        <p:spPr>
          <a:xfrm>
            <a:off x="1066798" y="2228568"/>
            <a:ext cx="4310064" cy="3857625"/>
          </a:xfrm>
          <a:pattFill prst="pct90">
            <a:fgClr>
              <a:schemeClr val="tx1"/>
            </a:fgClr>
            <a:bgClr>
              <a:schemeClr val="bg1"/>
            </a:bgClr>
          </a:pattFill>
        </p:spPr>
        <p:txBody>
          <a:bodyPr/>
          <a:lstStyle/>
          <a:p>
            <a:endParaRPr lang="en-US"/>
          </a:p>
        </p:txBody>
      </p:sp>
    </p:spTree>
    <p:extLst>
      <p:ext uri="{BB962C8B-B14F-4D97-AF65-F5344CB8AC3E}">
        <p14:creationId xmlns:p14="http://schemas.microsoft.com/office/powerpoint/2010/main" val="4150894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6D0E941-EDE7-49BA-BDF4-3F57E52E90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92421" y="5124324"/>
            <a:ext cx="5299579" cy="1673051"/>
          </a:xfrm>
          <a:prstGeom prst="rect">
            <a:avLst/>
          </a:prstGeom>
        </p:spPr>
      </p:pic>
      <p:sp>
        <p:nvSpPr>
          <p:cNvPr id="9" name="Picture Placeholder 8">
            <a:extLst>
              <a:ext uri="{FF2B5EF4-FFF2-40B4-BE49-F238E27FC236}">
                <a16:creationId xmlns:a16="http://schemas.microsoft.com/office/drawing/2014/main" id="{6E33B11D-E83F-4E7D-A79C-E543708471D0}"/>
              </a:ext>
            </a:extLst>
          </p:cNvPr>
          <p:cNvSpPr>
            <a:spLocks noGrp="1" noChangeAspect="1"/>
          </p:cNvSpPr>
          <p:nvPr>
            <p:ph type="pic" idx="1"/>
          </p:nvPr>
        </p:nvSpPr>
        <p:spPr>
          <a:xfrm>
            <a:off x="7534275" y="1"/>
            <a:ext cx="4657725" cy="6857999"/>
          </a:xfrm>
          <a:custGeom>
            <a:avLst/>
            <a:gdLst>
              <a:gd name="connsiteX0" fmla="*/ 3193833 w 4657725"/>
              <a:gd name="connsiteY0" fmla="*/ 5150699 h 6857999"/>
              <a:gd name="connsiteX1" fmla="*/ 3193833 w 4657725"/>
              <a:gd name="connsiteY1" fmla="*/ 6122685 h 6857999"/>
              <a:gd name="connsiteX2" fmla="*/ 3923369 w 4657725"/>
              <a:gd name="connsiteY2" fmla="*/ 6796563 h 6857999"/>
              <a:gd name="connsiteX3" fmla="*/ 4652952 w 4657725"/>
              <a:gd name="connsiteY3" fmla="*/ 6120308 h 6857999"/>
              <a:gd name="connsiteX4" fmla="*/ 4652952 w 4657725"/>
              <a:gd name="connsiteY4" fmla="*/ 5150699 h 6857999"/>
              <a:gd name="connsiteX5" fmla="*/ 4301469 w 4657725"/>
              <a:gd name="connsiteY5" fmla="*/ 5150699 h 6857999"/>
              <a:gd name="connsiteX6" fmla="*/ 4301469 w 4657725"/>
              <a:gd name="connsiteY6" fmla="*/ 6110517 h 6857999"/>
              <a:gd name="connsiteX7" fmla="*/ 3923369 w 4657725"/>
              <a:gd name="connsiteY7" fmla="*/ 6491041 h 6857999"/>
              <a:gd name="connsiteX8" fmla="*/ 3542845 w 4657725"/>
              <a:gd name="connsiteY8" fmla="*/ 6110517 h 6857999"/>
              <a:gd name="connsiteX9" fmla="*/ 3542845 w 4657725"/>
              <a:gd name="connsiteY9" fmla="*/ 5150699 h 6857999"/>
              <a:gd name="connsiteX10" fmla="*/ 2421901 w 4657725"/>
              <a:gd name="connsiteY10" fmla="*/ 5126459 h 6857999"/>
              <a:gd name="connsiteX11" fmla="*/ 1808766 w 4657725"/>
              <a:gd name="connsiteY11" fmla="*/ 5618488 h 6857999"/>
              <a:gd name="connsiteX12" fmla="*/ 2739496 w 4657725"/>
              <a:gd name="connsiteY12" fmla="*/ 6316559 h 6857999"/>
              <a:gd name="connsiteX13" fmla="*/ 2458309 w 4657725"/>
              <a:gd name="connsiteY13" fmla="*/ 6495937 h 6857999"/>
              <a:gd name="connsiteX14" fmla="*/ 1944416 w 4657725"/>
              <a:gd name="connsiteY14" fmla="*/ 6277822 h 6857999"/>
              <a:gd name="connsiteX15" fmla="*/ 1757814 w 4657725"/>
              <a:gd name="connsiteY15" fmla="*/ 6539569 h 6857999"/>
              <a:gd name="connsiteX16" fmla="*/ 2441246 w 4657725"/>
              <a:gd name="connsiteY16" fmla="*/ 6796516 h 6857999"/>
              <a:gd name="connsiteX17" fmla="*/ 3088460 w 4657725"/>
              <a:gd name="connsiteY17" fmla="*/ 6277822 h 6857999"/>
              <a:gd name="connsiteX18" fmla="*/ 2160155 w 4657725"/>
              <a:gd name="connsiteY18" fmla="*/ 5589257 h 6857999"/>
              <a:gd name="connsiteX19" fmla="*/ 2390342 w 4657725"/>
              <a:gd name="connsiteY19" fmla="*/ 5426848 h 6857999"/>
              <a:gd name="connsiteX20" fmla="*/ 2860602 w 4657725"/>
              <a:gd name="connsiteY20" fmla="*/ 5603801 h 6857999"/>
              <a:gd name="connsiteX21" fmla="*/ 3052100 w 4657725"/>
              <a:gd name="connsiteY21" fmla="*/ 5351893 h 6857999"/>
              <a:gd name="connsiteX22" fmla="*/ 2421901 w 4657725"/>
              <a:gd name="connsiteY22" fmla="*/ 5126459 h 6857999"/>
              <a:gd name="connsiteX23" fmla="*/ 0 w 4657725"/>
              <a:gd name="connsiteY23" fmla="*/ 0 h 6857999"/>
              <a:gd name="connsiteX24" fmla="*/ 4657725 w 4657725"/>
              <a:gd name="connsiteY24" fmla="*/ 0 h 6857999"/>
              <a:gd name="connsiteX25" fmla="*/ 4657725 w 4657725"/>
              <a:gd name="connsiteY25" fmla="*/ 6857999 h 6857999"/>
              <a:gd name="connsiteX26" fmla="*/ 0 w 4657725"/>
              <a:gd name="connsiteY26" fmla="*/ 6857999 h 6857999"/>
              <a:gd name="connsiteX27" fmla="*/ 0 w 4657725"/>
              <a:gd name="connsiteY27" fmla="*/ 6767905 h 6857999"/>
              <a:gd name="connsiteX28" fmla="*/ 290396 w 4657725"/>
              <a:gd name="connsiteY28" fmla="*/ 6767905 h 6857999"/>
              <a:gd name="connsiteX29" fmla="*/ 589929 w 4657725"/>
              <a:gd name="connsiteY29" fmla="*/ 5833801 h 6857999"/>
              <a:gd name="connsiteX30" fmla="*/ 890270 w 4657725"/>
              <a:gd name="connsiteY30" fmla="*/ 6767905 h 6857999"/>
              <a:gd name="connsiteX31" fmla="*/ 1241849 w 4657725"/>
              <a:gd name="connsiteY31" fmla="*/ 6767905 h 6857999"/>
              <a:gd name="connsiteX32" fmla="*/ 1819004 w 4657725"/>
              <a:gd name="connsiteY32" fmla="*/ 5150939 h 6857999"/>
              <a:gd name="connsiteX33" fmla="*/ 1452644 w 4657725"/>
              <a:gd name="connsiteY33" fmla="*/ 5150939 h 6857999"/>
              <a:gd name="connsiteX34" fmla="*/ 1076160 w 4657725"/>
              <a:gd name="connsiteY34" fmla="*/ 6206910 h 6857999"/>
              <a:gd name="connsiteX35" fmla="*/ 736749 w 4657725"/>
              <a:gd name="connsiteY35" fmla="*/ 5150939 h 6857999"/>
              <a:gd name="connsiteX36" fmla="*/ 444440 w 4657725"/>
              <a:gd name="connsiteY36" fmla="*/ 5150939 h 6857999"/>
              <a:gd name="connsiteX37" fmla="*/ 103651 w 4657725"/>
              <a:gd name="connsiteY37" fmla="*/ 6208288 h 6857999"/>
              <a:gd name="connsiteX38" fmla="*/ 0 w 4657725"/>
              <a:gd name="connsiteY38" fmla="*/ 59175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657725" h="6857999">
                <a:moveTo>
                  <a:pt x="3193833" y="5150699"/>
                </a:moveTo>
                <a:lnTo>
                  <a:pt x="3193833" y="6122685"/>
                </a:lnTo>
                <a:cubicBezTo>
                  <a:pt x="3193833" y="6520177"/>
                  <a:pt x="3431435" y="6796563"/>
                  <a:pt x="3923369" y="6796563"/>
                </a:cubicBezTo>
                <a:cubicBezTo>
                  <a:pt x="4415303" y="6796563"/>
                  <a:pt x="4652952" y="6522601"/>
                  <a:pt x="4652952" y="6120308"/>
                </a:cubicBezTo>
                <a:lnTo>
                  <a:pt x="4652952" y="5150699"/>
                </a:lnTo>
                <a:lnTo>
                  <a:pt x="4301469" y="5150699"/>
                </a:lnTo>
                <a:lnTo>
                  <a:pt x="4301469" y="6110517"/>
                </a:lnTo>
                <a:cubicBezTo>
                  <a:pt x="4301469" y="6335951"/>
                  <a:pt x="4172996" y="6491041"/>
                  <a:pt x="3923369" y="6491041"/>
                </a:cubicBezTo>
                <a:cubicBezTo>
                  <a:pt x="3673742" y="6491041"/>
                  <a:pt x="3542845" y="6335951"/>
                  <a:pt x="3542845" y="6110517"/>
                </a:cubicBezTo>
                <a:lnTo>
                  <a:pt x="3542845" y="5150699"/>
                </a:lnTo>
                <a:close/>
                <a:moveTo>
                  <a:pt x="2421901" y="5126459"/>
                </a:moveTo>
                <a:cubicBezTo>
                  <a:pt x="2041377" y="5126459"/>
                  <a:pt x="1808766" y="5349469"/>
                  <a:pt x="1808766" y="5618488"/>
                </a:cubicBezTo>
                <a:cubicBezTo>
                  <a:pt x="1808766" y="6226870"/>
                  <a:pt x="2739496" y="6030572"/>
                  <a:pt x="2739496" y="6316559"/>
                </a:cubicBezTo>
                <a:cubicBezTo>
                  <a:pt x="2739496" y="6408719"/>
                  <a:pt x="2647383" y="6495937"/>
                  <a:pt x="2458309" y="6495937"/>
                </a:cubicBezTo>
                <a:cubicBezTo>
                  <a:pt x="2264392" y="6496559"/>
                  <a:pt x="2078684" y="6417736"/>
                  <a:pt x="1944416" y="6277822"/>
                </a:cubicBezTo>
                <a:lnTo>
                  <a:pt x="1757814" y="6539569"/>
                </a:lnTo>
                <a:cubicBezTo>
                  <a:pt x="1908009" y="6692283"/>
                  <a:pt x="2131019" y="6796516"/>
                  <a:pt x="2441246" y="6796516"/>
                </a:cubicBezTo>
                <a:cubicBezTo>
                  <a:pt x="2877570" y="6796516"/>
                  <a:pt x="3088460" y="6573506"/>
                  <a:pt x="3088460" y="6277822"/>
                </a:cubicBezTo>
                <a:cubicBezTo>
                  <a:pt x="3088460" y="5674288"/>
                  <a:pt x="2160155" y="5846346"/>
                  <a:pt x="2160155" y="5589257"/>
                </a:cubicBezTo>
                <a:cubicBezTo>
                  <a:pt x="2160155" y="5492296"/>
                  <a:pt x="2242524" y="5426848"/>
                  <a:pt x="2390342" y="5426848"/>
                </a:cubicBezTo>
                <a:cubicBezTo>
                  <a:pt x="2555223" y="5426848"/>
                  <a:pt x="2729752" y="5482600"/>
                  <a:pt x="2860602" y="5603801"/>
                </a:cubicBezTo>
                <a:lnTo>
                  <a:pt x="3052100" y="5351893"/>
                </a:lnTo>
                <a:cubicBezTo>
                  <a:pt x="2892114" y="5204028"/>
                  <a:pt x="2678848" y="5126459"/>
                  <a:pt x="2421901" y="5126459"/>
                </a:cubicBezTo>
                <a:close/>
                <a:moveTo>
                  <a:pt x="0" y="0"/>
                </a:moveTo>
                <a:lnTo>
                  <a:pt x="4657725" y="0"/>
                </a:lnTo>
                <a:lnTo>
                  <a:pt x="4657725" y="6857999"/>
                </a:lnTo>
                <a:lnTo>
                  <a:pt x="0" y="6857999"/>
                </a:lnTo>
                <a:lnTo>
                  <a:pt x="0" y="6767905"/>
                </a:lnTo>
                <a:lnTo>
                  <a:pt x="290396" y="6767905"/>
                </a:lnTo>
                <a:lnTo>
                  <a:pt x="589929" y="5833801"/>
                </a:lnTo>
                <a:lnTo>
                  <a:pt x="890270" y="6767905"/>
                </a:lnTo>
                <a:lnTo>
                  <a:pt x="1241849" y="6767905"/>
                </a:lnTo>
                <a:lnTo>
                  <a:pt x="1819004" y="5150939"/>
                </a:lnTo>
                <a:lnTo>
                  <a:pt x="1452644" y="5150939"/>
                </a:lnTo>
                <a:lnTo>
                  <a:pt x="1076160" y="6206910"/>
                </a:lnTo>
                <a:lnTo>
                  <a:pt x="736749" y="5150939"/>
                </a:lnTo>
                <a:lnTo>
                  <a:pt x="444440" y="5150939"/>
                </a:lnTo>
                <a:lnTo>
                  <a:pt x="103651" y="6208288"/>
                </a:lnTo>
                <a:lnTo>
                  <a:pt x="0" y="5917501"/>
                </a:lnTo>
                <a:close/>
              </a:path>
            </a:pathLst>
          </a:custGeom>
          <a:pattFill prst="pct90">
            <a:fgClr>
              <a:schemeClr val="tx1"/>
            </a:fgClr>
            <a:bgClr>
              <a:schemeClr val="bg1"/>
            </a:bgClr>
          </a:pattFill>
        </p:spPr>
        <p:txBody>
          <a:bodyPr vert="horz" wrap="square" lIns="0" tIns="0" rIns="0" bIns="0" rtlCol="0" anchor="t" anchorCtr="1">
            <a:noAutofit/>
          </a:bodyPr>
          <a:lstStyle>
            <a:lvl1pPr marL="0" indent="0">
              <a:buNone/>
              <a:defRPr lang="en-US" sz="1050"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2" name="Title 1">
            <a:extLst>
              <a:ext uri="{FF2B5EF4-FFF2-40B4-BE49-F238E27FC236}">
                <a16:creationId xmlns:a16="http://schemas.microsoft.com/office/drawing/2014/main" id="{B09CEF2D-F918-47AF-9A2E-87606276CE82}"/>
              </a:ext>
            </a:extLst>
          </p:cNvPr>
          <p:cNvSpPr>
            <a:spLocks noGrp="1"/>
          </p:cNvSpPr>
          <p:nvPr>
            <p:ph type="title"/>
          </p:nvPr>
        </p:nvSpPr>
        <p:spPr>
          <a:xfrm>
            <a:off x="1079404" y="355078"/>
            <a:ext cx="6454871" cy="1272756"/>
          </a:xfrm>
        </p:spPr>
        <p:txBody>
          <a:bodyPr/>
          <a:lstStyle/>
          <a:p>
            <a:r>
              <a:rPr lang="en-US"/>
              <a:t>Click to edit Master title style</a:t>
            </a:r>
          </a:p>
        </p:txBody>
      </p:sp>
      <p:sp>
        <p:nvSpPr>
          <p:cNvPr id="17" name="Rectangle 16">
            <a:extLst>
              <a:ext uri="{FF2B5EF4-FFF2-40B4-BE49-F238E27FC236}">
                <a16:creationId xmlns:a16="http://schemas.microsoft.com/office/drawing/2014/main" id="{4581BD20-E683-41C5-AE73-792E882BFC74}"/>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A561D-6C3D-49E7-AAA6-98B9F61B2FAC}"/>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FDB70FCC-BB97-4C83-A1E3-15B50D1C5C82}"/>
              </a:ext>
            </a:extLst>
          </p:cNvPr>
          <p:cNvSpPr>
            <a:spLocks noGrp="1"/>
          </p:cNvSpPr>
          <p:nvPr>
            <p:ph type="body" sz="quarter" idx="15"/>
          </p:nvPr>
        </p:nvSpPr>
        <p:spPr>
          <a:xfrm>
            <a:off x="1079404" y="2248664"/>
            <a:ext cx="6116053" cy="4083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76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1.jpe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3.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9AA46-E27C-49B7-B52A-1D2CAB27054F}"/>
              </a:ext>
            </a:extLst>
          </p:cNvPr>
          <p:cNvSpPr/>
          <p:nvPr userDrawn="1"/>
        </p:nvSpPr>
        <p:spPr>
          <a:xfrm>
            <a:off x="-1" y="0"/>
            <a:ext cx="342901" cy="1447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79404" y="355078"/>
            <a:ext cx="10063163" cy="1272756"/>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1079404" y="2248664"/>
            <a:ext cx="10063163" cy="351500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CF70C8-0AEC-4AD2-AD31-2A6E9D6584B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763241" y="5124324"/>
            <a:ext cx="5299579" cy="1673051"/>
          </a:xfrm>
          <a:prstGeom prst="rect">
            <a:avLst/>
          </a:prstGeom>
        </p:spPr>
      </p:pic>
      <p:sp>
        <p:nvSpPr>
          <p:cNvPr id="11" name="Rectangle 10">
            <a:extLst>
              <a:ext uri="{FF2B5EF4-FFF2-40B4-BE49-F238E27FC236}">
                <a16:creationId xmlns:a16="http://schemas.microsoft.com/office/drawing/2014/main" id="{B70B6714-A342-46BB-9C49-060ABC6EF4F4}"/>
              </a:ext>
            </a:extLst>
          </p:cNvPr>
          <p:cNvSpPr/>
          <p:nvPr userDrawn="1"/>
        </p:nvSpPr>
        <p:spPr>
          <a:xfrm>
            <a:off x="1079404" y="1719274"/>
            <a:ext cx="18288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0266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712" r:id="rId9"/>
    <p:sldLayoutId id="2147483703" r:id="rId10"/>
    <p:sldLayoutId id="2147483705" r:id="rId11"/>
    <p:sldLayoutId id="2147483706" r:id="rId12"/>
    <p:sldLayoutId id="2147483707" r:id="rId13"/>
    <p:sldLayoutId id="2147483708" r:id="rId14"/>
    <p:sldLayoutId id="2147483710" r:id="rId15"/>
    <p:sldLayoutId id="2147483709" r:id="rId16"/>
  </p:sldLayoutIdLst>
  <p:txStyles>
    <p:title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400" kern="1200">
          <a:solidFill>
            <a:schemeClr val="bg1"/>
          </a:solidFill>
          <a:latin typeface="+mn-lt"/>
          <a:ea typeface="+mn-ea"/>
          <a:cs typeface="+mn-cs"/>
        </a:defRPr>
      </a:lvl1pPr>
      <a:lvl2pPr marL="365760" indent="-182880" algn="l" defTabSz="914400" rtl="0" eaLnBrk="1" latinLnBrk="0" hangingPunct="1">
        <a:lnSpc>
          <a:spcPct val="90000"/>
        </a:lnSpc>
        <a:spcBef>
          <a:spcPts val="400"/>
        </a:spcBef>
        <a:buFont typeface="Arial" panose="020B0604020202020204" pitchFamily="34" charset="0"/>
        <a:buChar char="•"/>
        <a:defRPr sz="2200" kern="1200">
          <a:solidFill>
            <a:schemeClr val="bg1"/>
          </a:solidFill>
          <a:latin typeface="+mn-lt"/>
          <a:ea typeface="+mn-ea"/>
          <a:cs typeface="+mn-cs"/>
        </a:defRPr>
      </a:lvl2pPr>
      <a:lvl3pPr marL="54864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3pPr>
      <a:lvl4pPr marL="73152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4pPr>
      <a:lvl5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16" userDrawn="1">
          <p15:clr>
            <a:srgbClr val="F26B43"/>
          </p15:clr>
        </p15:guide>
        <p15:guide id="4" pos="672" userDrawn="1">
          <p15:clr>
            <a:srgbClr val="F26B43"/>
          </p15:clr>
        </p15:guide>
        <p15:guide id="5" pos="1122" userDrawn="1">
          <p15:clr>
            <a:srgbClr val="F26B43"/>
          </p15:clr>
        </p15:guide>
        <p15:guide id="6" pos="1575" userDrawn="1">
          <p15:clr>
            <a:srgbClr val="F26B43"/>
          </p15:clr>
        </p15:guide>
        <p15:guide id="7" pos="2028" userDrawn="1">
          <p15:clr>
            <a:srgbClr val="F26B43"/>
          </p15:clr>
        </p15:guide>
        <p15:guide id="8" pos="2481" userDrawn="1">
          <p15:clr>
            <a:srgbClr val="F26B43"/>
          </p15:clr>
        </p15:guide>
        <p15:guide id="9" pos="2934" userDrawn="1">
          <p15:clr>
            <a:srgbClr val="F26B43"/>
          </p15:clr>
        </p15:guide>
        <p15:guide id="10" pos="3387" userDrawn="1">
          <p15:clr>
            <a:srgbClr val="F26B43"/>
          </p15:clr>
        </p15:guide>
        <p15:guide id="11" pos="3840" userDrawn="1">
          <p15:clr>
            <a:srgbClr val="F26B43"/>
          </p15:clr>
        </p15:guide>
        <p15:guide id="12" pos="4293" userDrawn="1">
          <p15:clr>
            <a:srgbClr val="F26B43"/>
          </p15:clr>
        </p15:guide>
        <p15:guide id="13" pos="4746" userDrawn="1">
          <p15:clr>
            <a:srgbClr val="F26B43"/>
          </p15:clr>
        </p15:guide>
        <p15:guide id="14" pos="5199" userDrawn="1">
          <p15:clr>
            <a:srgbClr val="F26B43"/>
          </p15:clr>
        </p15:guide>
        <p15:guide id="15" pos="5652" userDrawn="1">
          <p15:clr>
            <a:srgbClr val="F26B43"/>
          </p15:clr>
        </p15:guide>
        <p15:guide id="16" pos="6105" userDrawn="1">
          <p15:clr>
            <a:srgbClr val="F26B43"/>
          </p15:clr>
        </p15:guide>
        <p15:guide id="17" pos="6558" userDrawn="1">
          <p15:clr>
            <a:srgbClr val="F26B43"/>
          </p15:clr>
        </p15:guide>
        <p15:guide id="18" pos="7011" userDrawn="1">
          <p15:clr>
            <a:srgbClr val="F26B43"/>
          </p15:clr>
        </p15:guide>
        <p15:guide id="19" pos="7464" userDrawn="1">
          <p15:clr>
            <a:srgbClr val="F26B43"/>
          </p15:clr>
        </p15:guide>
        <p15:guide id="20" orient="horz" userDrawn="1">
          <p15:clr>
            <a:srgbClr val="F26B43"/>
          </p15:clr>
        </p15:guide>
        <p15:guide id="21" orient="horz" pos="4320" userDrawn="1">
          <p15:clr>
            <a:srgbClr val="F26B43"/>
          </p15:clr>
        </p15:guide>
        <p15:guide id="22" orient="horz" pos="216" userDrawn="1">
          <p15:clr>
            <a:srgbClr val="F26B43"/>
          </p15:clr>
        </p15:guide>
        <p15:guide id="23" orient="horz" pos="696" userDrawn="1">
          <p15:clr>
            <a:srgbClr val="F26B43"/>
          </p15:clr>
        </p15:guide>
        <p15:guide id="24" orient="horz" pos="1188" userDrawn="1">
          <p15:clr>
            <a:srgbClr val="F26B43"/>
          </p15:clr>
        </p15:guide>
        <p15:guide id="25" orient="horz" pos="1674" userDrawn="1">
          <p15:clr>
            <a:srgbClr val="F26B43"/>
          </p15:clr>
        </p15:guide>
        <p15:guide id="26" orient="horz" pos="2160" userDrawn="1">
          <p15:clr>
            <a:srgbClr val="F26B43"/>
          </p15:clr>
        </p15:guide>
        <p15:guide id="27" orient="horz" pos="2646" userDrawn="1">
          <p15:clr>
            <a:srgbClr val="F26B43"/>
          </p15:clr>
        </p15:guide>
        <p15:guide id="28" orient="horz" pos="3132" userDrawn="1">
          <p15:clr>
            <a:srgbClr val="F26B43"/>
          </p15:clr>
        </p15:guide>
        <p15:guide id="29" orient="horz" pos="3618" userDrawn="1">
          <p15:clr>
            <a:srgbClr val="F26B43"/>
          </p15:clr>
        </p15:guide>
        <p15:guide id="30" orient="horz"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E30C7818-3D84-4FE4-A829-AB1B144CF0B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r="91410"/>
          <a:stretch/>
        </p:blipFill>
        <p:spPr>
          <a:xfrm>
            <a:off x="0" y="0"/>
            <a:ext cx="1046273" cy="6858000"/>
          </a:xfrm>
          <a:prstGeom prst="rect">
            <a:avLst/>
          </a:prstGeom>
          <a:effectLst>
            <a:outerShdw blurRad="88900" dist="38100" algn="l" rotWithShape="0">
              <a:prstClr val="black">
                <a:alpha val="15000"/>
              </a:prstClr>
            </a:outerShdw>
          </a:effectLst>
        </p:spPr>
      </p:pic>
      <p:sp>
        <p:nvSpPr>
          <p:cNvPr id="2" name="Title Placeholder 1"/>
          <p:cNvSpPr>
            <a:spLocks noGrp="1"/>
          </p:cNvSpPr>
          <p:nvPr>
            <p:ph type="title"/>
          </p:nvPr>
        </p:nvSpPr>
        <p:spPr>
          <a:xfrm>
            <a:off x="1781174" y="355078"/>
            <a:ext cx="9348789" cy="1272756"/>
          </a:xfrm>
          <a:prstGeom prst="rect">
            <a:avLst/>
          </a:prstGeom>
        </p:spPr>
        <p:txBody>
          <a:bodyPr vert="horz" lIns="0" tIns="0" rIns="0" bIns="0" rtlCol="0" anchor="b" anchorCtr="1">
            <a:noAutofit/>
          </a:bodyPr>
          <a:lstStyle/>
          <a:p>
            <a:r>
              <a:rPr lang="en-US"/>
              <a:t>CLICK TO EDIT MASTER TITLE STYLE</a:t>
            </a:r>
          </a:p>
        </p:txBody>
      </p:sp>
      <p:sp>
        <p:nvSpPr>
          <p:cNvPr id="3" name="Text Placeholder 2"/>
          <p:cNvSpPr>
            <a:spLocks noGrp="1"/>
          </p:cNvSpPr>
          <p:nvPr>
            <p:ph type="body" idx="1"/>
          </p:nvPr>
        </p:nvSpPr>
        <p:spPr>
          <a:xfrm>
            <a:off x="1781174" y="2229633"/>
            <a:ext cx="9348789" cy="1756378"/>
          </a:xfrm>
          <a:prstGeom prst="rect">
            <a:avLst/>
          </a:prstGeom>
        </p:spPr>
        <p:txBody>
          <a:bodyPr vert="horz" lIns="0" tIns="0" rIns="0" bIns="0" rtlCol="0" anchor="t" anchorCtr="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43B4A29-4092-435B-BDA1-D96A6FE70950}"/>
              </a:ext>
            </a:extLst>
          </p:cNvPr>
          <p:cNvPicPr>
            <a:picLocks noChangeAspect="1"/>
          </p:cNvPicPr>
          <p:nvPr userDrawn="1"/>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43351" y="5930900"/>
            <a:ext cx="575336" cy="571500"/>
          </a:xfrm>
          <a:prstGeom prst="rect">
            <a:avLst/>
          </a:prstGeom>
        </p:spPr>
      </p:pic>
      <p:sp>
        <p:nvSpPr>
          <p:cNvPr id="10" name="TextBox 9">
            <a:extLst>
              <a:ext uri="{FF2B5EF4-FFF2-40B4-BE49-F238E27FC236}">
                <a16:creationId xmlns:a16="http://schemas.microsoft.com/office/drawing/2014/main" id="{6579E68E-02D9-4963-8B66-3C7E618C0623}"/>
              </a:ext>
            </a:extLst>
          </p:cNvPr>
          <p:cNvSpPr txBox="1"/>
          <p:nvPr userDrawn="1"/>
        </p:nvSpPr>
        <p:spPr>
          <a:xfrm rot="16200000">
            <a:off x="-2303620" y="2665361"/>
            <a:ext cx="5669278" cy="338554"/>
          </a:xfrm>
          <a:prstGeom prst="rect">
            <a:avLst/>
          </a:prstGeom>
          <a:noFill/>
          <a:effectLst/>
        </p:spPr>
        <p:txBody>
          <a:bodyPr wrap="square" rtlCol="0">
            <a:spAutoFit/>
          </a:bodyPr>
          <a:lstStyle/>
          <a:p>
            <a:r>
              <a:rPr lang="en-US" sz="1600" b="0" kern="1500" spc="600" baseline="0">
                <a:solidFill>
                  <a:schemeClr val="tx2">
                    <a:lumMod val="60000"/>
                    <a:lumOff val="40000"/>
                  </a:schemeClr>
                </a:solidFill>
              </a:rPr>
              <a:t>WASHINGTON STATE UNIVERSITY</a:t>
            </a:r>
          </a:p>
        </p:txBody>
      </p:sp>
    </p:spTree>
    <p:extLst>
      <p:ext uri="{BB962C8B-B14F-4D97-AF65-F5344CB8AC3E}">
        <p14:creationId xmlns:p14="http://schemas.microsoft.com/office/powerpoint/2010/main" val="12758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txStyles>
    <p:titleStyle>
      <a:lvl1pPr algn="ctr" defTabSz="914400" rtl="0" eaLnBrk="1" latinLnBrk="0" hangingPunct="1">
        <a:lnSpc>
          <a:spcPct val="90000"/>
        </a:lnSpc>
        <a:spcBef>
          <a:spcPct val="0"/>
        </a:spcBef>
        <a:buNone/>
        <a:defRPr lang="en-US" sz="4400" kern="1200" spc="-150" dirty="0">
          <a:solidFill>
            <a:schemeClr val="tx2"/>
          </a:solidFill>
          <a:latin typeface="Arial Black" panose="020B0A04020102020204" pitchFamily="34" charset="0"/>
          <a:ea typeface="+mj-ea"/>
          <a:cs typeface="+mj-cs"/>
        </a:defRPr>
      </a:lvl1pPr>
    </p:titleStyle>
    <p:bodyStyle>
      <a:lvl1pPr marL="182880" indent="-182880" algn="l" defTabSz="914400" rtl="0" eaLnBrk="1" latinLnBrk="0" hangingPunct="1">
        <a:lnSpc>
          <a:spcPct val="90000"/>
        </a:lnSpc>
        <a:spcBef>
          <a:spcPts val="800"/>
        </a:spcBef>
        <a:buFont typeface="Arial" panose="020B0604020202020204" pitchFamily="34" charset="0"/>
        <a:buChar char="•"/>
        <a:defRPr sz="2800" kern="1200">
          <a:solidFill>
            <a:schemeClr val="tx2">
              <a:lumMod val="75000"/>
            </a:schemeClr>
          </a:solidFill>
          <a:latin typeface="+mn-lt"/>
          <a:ea typeface="+mn-ea"/>
          <a:cs typeface="+mn-cs"/>
        </a:defRPr>
      </a:lvl1pPr>
      <a:lvl2pPr marL="457200" indent="-182880" algn="l" defTabSz="914400" rtl="0" eaLnBrk="1" latinLnBrk="0" hangingPunct="1">
        <a:lnSpc>
          <a:spcPct val="90000"/>
        </a:lnSpc>
        <a:spcBef>
          <a:spcPts val="400"/>
        </a:spcBef>
        <a:buFont typeface="Arial" panose="020B0604020202020204" pitchFamily="34" charset="0"/>
        <a:buChar char="•"/>
        <a:defRPr sz="2400" kern="1200">
          <a:solidFill>
            <a:schemeClr val="tx2">
              <a:lumMod val="75000"/>
            </a:schemeClr>
          </a:solidFill>
          <a:latin typeface="+mn-lt"/>
          <a:ea typeface="+mn-ea"/>
          <a:cs typeface="+mn-cs"/>
        </a:defRPr>
      </a:lvl2pPr>
      <a:lvl3pPr marL="6858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3pPr>
      <a:lvl4pPr marL="9144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4pPr>
      <a:lvl5pPr marL="1143000" indent="-182880" algn="l" defTabSz="914400" rtl="0" eaLnBrk="1" latinLnBrk="0" hangingPunct="1">
        <a:lnSpc>
          <a:spcPct val="90000"/>
        </a:lnSpc>
        <a:spcBef>
          <a:spcPts val="400"/>
        </a:spcBef>
        <a:buFont typeface="Arial" panose="020B0604020202020204" pitchFamily="34" charset="0"/>
        <a:buChar char="•"/>
        <a:defRPr sz="20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16">
          <p15:clr>
            <a:srgbClr val="F26B43"/>
          </p15:clr>
        </p15:guide>
        <p15:guide id="4" pos="669">
          <p15:clr>
            <a:srgbClr val="F26B43"/>
          </p15:clr>
        </p15:guide>
        <p15:guide id="5" pos="1122">
          <p15:clr>
            <a:srgbClr val="F26B43"/>
          </p15:clr>
        </p15:guide>
        <p15:guide id="6" pos="1575">
          <p15:clr>
            <a:srgbClr val="F26B43"/>
          </p15:clr>
        </p15:guide>
        <p15:guide id="7" pos="2028">
          <p15:clr>
            <a:srgbClr val="F26B43"/>
          </p15:clr>
        </p15:guide>
        <p15:guide id="8" pos="2481">
          <p15:clr>
            <a:srgbClr val="F26B43"/>
          </p15:clr>
        </p15:guide>
        <p15:guide id="9" pos="2934">
          <p15:clr>
            <a:srgbClr val="F26B43"/>
          </p15:clr>
        </p15:guide>
        <p15:guide id="10" pos="3387">
          <p15:clr>
            <a:srgbClr val="F26B43"/>
          </p15:clr>
        </p15:guide>
        <p15:guide id="11" pos="3840">
          <p15:clr>
            <a:srgbClr val="F26B43"/>
          </p15:clr>
        </p15:guide>
        <p15:guide id="12" pos="4293">
          <p15:clr>
            <a:srgbClr val="F26B43"/>
          </p15:clr>
        </p15:guide>
        <p15:guide id="13" pos="4746">
          <p15:clr>
            <a:srgbClr val="F26B43"/>
          </p15:clr>
        </p15:guide>
        <p15:guide id="14" pos="5199">
          <p15:clr>
            <a:srgbClr val="F26B43"/>
          </p15:clr>
        </p15:guide>
        <p15:guide id="15" pos="5652">
          <p15:clr>
            <a:srgbClr val="F26B43"/>
          </p15:clr>
        </p15:guide>
        <p15:guide id="16" pos="6105">
          <p15:clr>
            <a:srgbClr val="F26B43"/>
          </p15:clr>
        </p15:guide>
        <p15:guide id="17" pos="6558">
          <p15:clr>
            <a:srgbClr val="F26B43"/>
          </p15:clr>
        </p15:guide>
        <p15:guide id="18" pos="7011">
          <p15:clr>
            <a:srgbClr val="F26B43"/>
          </p15:clr>
        </p15:guide>
        <p15:guide id="19" pos="7464">
          <p15:clr>
            <a:srgbClr val="F26B43"/>
          </p15:clr>
        </p15:guide>
        <p15:guide id="20" orient="horz">
          <p15:clr>
            <a:srgbClr val="F26B43"/>
          </p15:clr>
        </p15:guide>
        <p15:guide id="21" orient="horz" pos="4320">
          <p15:clr>
            <a:srgbClr val="F26B43"/>
          </p15:clr>
        </p15:guide>
        <p15:guide id="22" orient="horz" pos="216">
          <p15:clr>
            <a:srgbClr val="F26B43"/>
          </p15:clr>
        </p15:guide>
        <p15:guide id="23" orient="horz" pos="696">
          <p15:clr>
            <a:srgbClr val="F26B43"/>
          </p15:clr>
        </p15:guide>
        <p15:guide id="24" orient="horz" pos="1188">
          <p15:clr>
            <a:srgbClr val="F26B43"/>
          </p15:clr>
        </p15:guide>
        <p15:guide id="25" orient="horz" pos="1674">
          <p15:clr>
            <a:srgbClr val="F26B43"/>
          </p15:clr>
        </p15:guide>
        <p15:guide id="26" orient="horz" pos="2160">
          <p15:clr>
            <a:srgbClr val="F26B43"/>
          </p15:clr>
        </p15:guide>
        <p15:guide id="27" orient="horz" pos="2646">
          <p15:clr>
            <a:srgbClr val="F26B43"/>
          </p15:clr>
        </p15:guide>
        <p15:guide id="28" orient="horz" pos="3132">
          <p15:clr>
            <a:srgbClr val="F26B43"/>
          </p15:clr>
        </p15:guide>
        <p15:guide id="29" orient="horz" pos="3618">
          <p15:clr>
            <a:srgbClr val="F26B43"/>
          </p15:clr>
        </p15:guide>
        <p15:guide id="30"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1711.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8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31.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slide" Target="slide16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6.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slide" Target="slide165.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80.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20.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2.png"/><Relationship Id="rId7" Type="http://schemas.openxmlformats.org/officeDocument/2006/relationships/image" Target="../media/image2113.png"/><Relationship Id="rId2"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1.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2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4.jpeg"/><Relationship Id="rId7" Type="http://schemas.openxmlformats.org/officeDocument/2006/relationships/image" Target="../media/image207.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hyperlink" Target="https://informaconnect.com/the-challenges-of-upgrading-the-power-grid-for-a-decarbonised-electric-future/" TargetMode="External"/><Relationship Id="rId5" Type="http://schemas.openxmlformats.org/officeDocument/2006/relationships/image" Target="../media/image206.jpeg"/><Relationship Id="rId4" Type="http://schemas.openxmlformats.org/officeDocument/2006/relationships/image" Target="../media/image205.png"/></Relationships>
</file>

<file path=ppt/slides/_rels/slide137.xml.rels><?xml version="1.0" encoding="UTF-8" standalone="yes"?>
<Relationships xmlns="http://schemas.openxmlformats.org/package/2006/relationships"><Relationship Id="rId2" Type="http://schemas.openxmlformats.org/officeDocument/2006/relationships/image" Target="../media/image20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0.xml.rels><?xml version="1.0" encoding="UTF-8" standalone="yes"?>
<Relationships xmlns="http://schemas.openxmlformats.org/package/2006/relationships"><Relationship Id="rId2" Type="http://schemas.openxmlformats.org/officeDocument/2006/relationships/image" Target="../media/image207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 Target="slide16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164.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5.png"/></Relationships>
</file>

<file path=ppt/slides/_rels/slide164.xml.rels><?xml version="1.0" encoding="UTF-8" standalone="yes"?>
<Relationships xmlns="http://schemas.openxmlformats.org/package/2006/relationships"><Relationship Id="rId3" Type="http://schemas.openxmlformats.org/officeDocument/2006/relationships/hyperlink" Target="t.ly/diWI3" TargetMode="External"/><Relationship Id="rId2" Type="http://schemas.openxmlformats.org/officeDocument/2006/relationships/hyperlink" Target="https://t.ly/ZP--" TargetMode="External"/><Relationship Id="rId1" Type="http://schemas.openxmlformats.org/officeDocument/2006/relationships/slideLayout" Target="../slideLayouts/slideLayout2.xml"/><Relationship Id="rId6" Type="http://schemas.openxmlformats.org/officeDocument/2006/relationships/hyperlink" Target="t.ly/Ga2th" TargetMode="External"/><Relationship Id="rId5" Type="http://schemas.openxmlformats.org/officeDocument/2006/relationships/hyperlink" Target="https://www.hsl.rl.ac.uk/" TargetMode="External"/><Relationship Id="rId4" Type="http://schemas.openxmlformats.org/officeDocument/2006/relationships/hyperlink" Target="t.ly/CYId"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arxiv.org/abs/2011.00587v1" TargetMode="External"/><Relationship Id="rId2" Type="http://schemas.openxmlformats.org/officeDocument/2006/relationships/hyperlink" Target="https://arxiv.org/abs/2011.00587" TargetMode="External"/><Relationship Id="rId1" Type="http://schemas.openxmlformats.org/officeDocument/2006/relationships/slideLayout" Target="../slideLayouts/slideLayout2.xml"/><Relationship Id="rId6" Type="http://schemas.openxmlformats.org/officeDocument/2006/relationships/hyperlink" Target="https://ieeexplore.ieee.org/document/6837496" TargetMode="External"/><Relationship Id="rId5" Type="http://schemas.openxmlformats.org/officeDocument/2006/relationships/hyperlink" Target="https://www.amazon.com/Electronic-Circuit-System-Simulation-Methods/dp/0070501696" TargetMode="External"/><Relationship Id="rId4" Type="http://schemas.openxmlformats.org/officeDocument/2006/relationships/hyperlink" Target="t.ly/37SH"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ieeexplore.ieee.org/document/937219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1710.png"/><Relationship Id="rId7" Type="http://schemas.openxmlformats.org/officeDocument/2006/relationships/image" Target="../media/image2112.png"/><Relationship Id="rId2" Type="http://schemas.openxmlformats.org/officeDocument/2006/relationships/image" Target="../media/image1611.png"/><Relationship Id="rId1" Type="http://schemas.openxmlformats.org/officeDocument/2006/relationships/slideLayout" Target="../slideLayouts/slideLayout2.xml"/><Relationship Id="rId6" Type="http://schemas.openxmlformats.org/officeDocument/2006/relationships/image" Target="../media/image2010.png"/><Relationship Id="rId5" Type="http://schemas.openxmlformats.org/officeDocument/2006/relationships/image" Target="../media/image1911.png"/><Relationship Id="rId4" Type="http://schemas.openxmlformats.org/officeDocument/2006/relationships/image" Target="../media/image1811.png"/></Relationships>
</file>

<file path=ppt/slides/_rels/slide19.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40.png"/><Relationship Id="rId9" Type="http://schemas.openxmlformats.org/officeDocument/2006/relationships/image" Target="../media/image2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1.png"/><Relationship Id="rId4" Type="http://schemas.openxmlformats.org/officeDocument/2006/relationships/image" Target="../media/image321.png"/></Relationships>
</file>

<file path=ppt/slides/_rels/slide2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9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111.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69.png"/><Relationship Id="rId4" Type="http://schemas.openxmlformats.org/officeDocument/2006/relationships/image" Target="../media/image1810.png"/></Relationships>
</file>

<file path=ppt/slides/_rels/slide24.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10.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50.png"/></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82.sv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330.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84.sv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0.xml"/><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910.png"/></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79.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20.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230.png"/><Relationship Id="rId7" Type="http://schemas.openxmlformats.org/officeDocument/2006/relationships/image" Target="../media/image1270.png"/><Relationship Id="rId2" Type="http://schemas.openxmlformats.org/officeDocument/2006/relationships/image" Target="../media/image122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50.png"/><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420.png"/><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B730-B0DA-4A8F-A335-22B9758D3046}"/>
              </a:ext>
            </a:extLst>
          </p:cNvPr>
          <p:cNvSpPr>
            <a:spLocks noGrp="1"/>
          </p:cNvSpPr>
          <p:nvPr>
            <p:ph type="ctrTitle"/>
          </p:nvPr>
        </p:nvSpPr>
        <p:spPr>
          <a:xfrm>
            <a:off x="1524000" y="2488845"/>
            <a:ext cx="9144000" cy="1675397"/>
          </a:xfrm>
          <a:ln>
            <a:solidFill>
              <a:schemeClr val="tx1"/>
            </a:solidFill>
          </a:ln>
        </p:spPr>
        <p:txBody>
          <a:bodyPr/>
          <a:lstStyle/>
          <a:p>
            <a:r>
              <a:rPr lang="en-US"/>
              <a:t>Multi-Period Optimal Power Flow</a:t>
            </a:r>
            <a:br>
              <a:rPr lang="en-US"/>
            </a:br>
            <a:r>
              <a:rPr lang="en-US" sz="2800"/>
              <a:t>for Active Power Distribution Systems</a:t>
            </a:r>
            <a:endParaRPr lang="en-US"/>
          </a:p>
        </p:txBody>
      </p:sp>
      <p:sp>
        <p:nvSpPr>
          <p:cNvPr id="3" name="Subtitle 2">
            <a:extLst>
              <a:ext uri="{FF2B5EF4-FFF2-40B4-BE49-F238E27FC236}">
                <a16:creationId xmlns:a16="http://schemas.microsoft.com/office/drawing/2014/main" id="{2BE68964-B8D8-4EBC-B9D3-CCA6FA2AC332}"/>
              </a:ext>
            </a:extLst>
          </p:cNvPr>
          <p:cNvSpPr>
            <a:spLocks noGrp="1"/>
          </p:cNvSpPr>
          <p:nvPr>
            <p:ph type="subTitle" idx="1"/>
          </p:nvPr>
        </p:nvSpPr>
        <p:spPr>
          <a:xfrm>
            <a:off x="1524000" y="4521121"/>
            <a:ext cx="9144000" cy="1614337"/>
          </a:xfrm>
          <a:ln>
            <a:solidFill>
              <a:schemeClr val="tx1"/>
            </a:solidFill>
          </a:ln>
        </p:spPr>
        <p:txBody>
          <a:bodyPr>
            <a:normAutofit/>
          </a:bodyPr>
          <a:lstStyle/>
          <a:p>
            <a:pPr algn="ctr"/>
            <a:r>
              <a:rPr lang="en-US"/>
              <a:t>Aryan Ritwajeet Jha</a:t>
            </a:r>
          </a:p>
          <a:p>
            <a:pPr algn="ctr"/>
            <a:r>
              <a:rPr lang="en-US" sz="1800"/>
              <a:t>Graduate Research Assistant</a:t>
            </a:r>
          </a:p>
          <a:p>
            <a:pPr algn="ctr"/>
            <a:r>
              <a:rPr lang="en-US" sz="1800"/>
              <a:t>Washington State University</a:t>
            </a:r>
          </a:p>
        </p:txBody>
      </p:sp>
    </p:spTree>
    <p:extLst>
      <p:ext uri="{BB962C8B-B14F-4D97-AF65-F5344CB8AC3E}">
        <p14:creationId xmlns:p14="http://schemas.microsoft.com/office/powerpoint/2010/main" val="321128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a:t>PVs, </a:t>
                </a:r>
                <a14:m>
                  <m:oMath xmlns:m="http://schemas.openxmlformats.org/officeDocument/2006/math">
                    <m:r>
                      <a:rPr lang="en-US" sz="3600" i="1" dirty="0" smtClean="0">
                        <a:latin typeface="Cambria Math" panose="02040503050406030204" pitchFamily="18" charset="0"/>
                      </a:rPr>
                      <m:t>0% </m:t>
                    </m:r>
                  </m:oMath>
                </a14:m>
                <a:r>
                  <a:rPr lang="en-US" sz="360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Multi-Period Simulation, T = 1, Batteries at 0%, DERs at 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OpenDSS Powerflow with DERs at 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r="-1605"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5958" y="3191049"/>
            <a:ext cx="4498540"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22699" y="3759668"/>
            <a:ext cx="3471302" cy="1373050"/>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885958" y="3814102"/>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a:t>Objective Function values </a:t>
                </a:r>
                <a:r>
                  <a:rPr lang="en-US"/>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a:t>) and </a:t>
                </a:r>
                <a:r>
                  <a:rPr lang="en-US" b="1"/>
                  <a:t>System-wide Voltage snapshots </a:t>
                </a:r>
                <a:r>
                  <a:rPr lang="en-US" sz="1000"/>
                  <a:t>(shown in the next slides)</a:t>
                </a:r>
                <a:r>
                  <a:rPr lang="en-US"/>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endParaRPr lang="en-US" sz="1800"/>
              </a:p>
              <a:p>
                <a:endParaRPr lang="en-US"/>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279748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In about </a:t>
                </a:r>
                <a14:m>
                  <m:oMath xmlns:m="http://schemas.openxmlformats.org/officeDocument/2006/math">
                    <m:r>
                      <a:rPr lang="en-US" b="0" i="1" smtClean="0">
                        <a:latin typeface="Cambria Math" panose="02040503050406030204" pitchFamily="18" charset="0"/>
                      </a:rPr>
                      <m:t>41</m:t>
                    </m:r>
                  </m:oMath>
                </a14:m>
                <a:r>
                  <a:rPr lang="en-US"/>
                  <a:t> equations, it provides an algorithm for solving a stochastic MPC problems using Differential Dynamic Programming (DDP). It initializes the solution using an unspecified Genetic Algorithm (GA).</a:t>
                </a:r>
              </a:p>
            </p:txBody>
          </p:sp>
        </mc:Choice>
        <mc:Fallback xmlns="">
          <p:sp>
            <p:nvSpPr>
              <p:cNvPr id="3" name="Content Placeholder 2">
                <a:extLst>
                  <a:ext uri="{FF2B5EF4-FFF2-40B4-BE49-F238E27FC236}">
                    <a16:creationId xmlns:a16="http://schemas.microsoft.com/office/drawing/2014/main" id="{DCE0E4E6-1416-0D07-96AB-380DB5E83338}"/>
                  </a:ext>
                </a:extLst>
              </p:cNvPr>
              <p:cNvSpPr>
                <a:spLocks noGrp="1" noRot="1" noChangeAspect="1" noMove="1" noResize="1" noEditPoints="1" noAdjustHandles="1" noChangeArrowheads="1" noChangeShapeType="1" noTextEdit="1"/>
              </p:cNvSpPr>
              <p:nvPr>
                <p:ph idx="1"/>
              </p:nvPr>
            </p:nvSpPr>
            <p:spPr>
              <a:xfrm>
                <a:off x="1034088" y="1796178"/>
                <a:ext cx="9775426" cy="1053157"/>
              </a:xfrm>
              <a:blipFill>
                <a:blip r:embed="rId2"/>
                <a:stretch>
                  <a:fillRect l="-1934" t="-12791" b="-1162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3"/>
          <a:stretch>
            <a:fillRect/>
          </a:stretch>
        </p:blipFill>
        <p:spPr>
          <a:xfrm>
            <a:off x="979715" y="2849335"/>
            <a:ext cx="6072762" cy="3857740"/>
          </a:xfrm>
          <a:prstGeom prst="rect">
            <a:avLst/>
          </a:prstGeom>
        </p:spPr>
      </p:pic>
    </p:spTree>
    <p:extLst>
      <p:ext uri="{BB962C8B-B14F-4D97-AF65-F5344CB8AC3E}">
        <p14:creationId xmlns:p14="http://schemas.microsoft.com/office/powerpoint/2010/main" val="20909707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1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0" name="Picture 9">
            <a:extLst>
              <a:ext uri="{FF2B5EF4-FFF2-40B4-BE49-F238E27FC236}">
                <a16:creationId xmlns:a16="http://schemas.microsoft.com/office/drawing/2014/main" id="{5F85CA16-1D3E-31B9-FF25-06F90C4E80BA}"/>
              </a:ext>
            </a:extLst>
          </p:cNvPr>
          <p:cNvPicPr>
            <a:picLocks noChangeAspect="1"/>
          </p:cNvPicPr>
          <p:nvPr/>
        </p:nvPicPr>
        <p:blipFill>
          <a:blip r:embed="rId3"/>
          <a:stretch>
            <a:fillRect/>
          </a:stretch>
        </p:blipFill>
        <p:spPr>
          <a:xfrm>
            <a:off x="7381187" y="3339022"/>
            <a:ext cx="4371618" cy="705913"/>
          </a:xfrm>
          <a:prstGeom prst="rect">
            <a:avLst/>
          </a:prstGeom>
        </p:spPr>
      </p:pic>
      <p:pic>
        <p:nvPicPr>
          <p:cNvPr id="5" name="Picture 4">
            <a:extLst>
              <a:ext uri="{FF2B5EF4-FFF2-40B4-BE49-F238E27FC236}">
                <a16:creationId xmlns:a16="http://schemas.microsoft.com/office/drawing/2014/main" id="{0558928E-EC4A-EE27-D571-93867DD3E51D}"/>
              </a:ext>
            </a:extLst>
          </p:cNvPr>
          <p:cNvPicPr>
            <a:picLocks noChangeAspect="1"/>
          </p:cNvPicPr>
          <p:nvPr/>
        </p:nvPicPr>
        <p:blipFill>
          <a:blip r:embed="rId4"/>
          <a:stretch>
            <a:fillRect/>
          </a:stretch>
        </p:blipFill>
        <p:spPr>
          <a:xfrm>
            <a:off x="7381187" y="2849335"/>
            <a:ext cx="4014110" cy="316687"/>
          </a:xfrm>
          <a:prstGeom prst="rect">
            <a:avLst/>
          </a:prstGeom>
        </p:spPr>
      </p:pic>
    </p:spTree>
    <p:extLst>
      <p:ext uri="{BB962C8B-B14F-4D97-AF65-F5344CB8AC3E}">
        <p14:creationId xmlns:p14="http://schemas.microsoft.com/office/powerpoint/2010/main" val="26913998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2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3" name="Picture 12">
            <a:extLst>
              <a:ext uri="{FF2B5EF4-FFF2-40B4-BE49-F238E27FC236}">
                <a16:creationId xmlns:a16="http://schemas.microsoft.com/office/drawing/2014/main" id="{96A1D9C2-5F10-69D9-F567-D2B774D822A3}"/>
              </a:ext>
            </a:extLst>
          </p:cNvPr>
          <p:cNvPicPr>
            <a:picLocks noChangeAspect="1"/>
          </p:cNvPicPr>
          <p:nvPr/>
        </p:nvPicPr>
        <p:blipFill>
          <a:blip r:embed="rId3"/>
          <a:stretch>
            <a:fillRect/>
          </a:stretch>
        </p:blipFill>
        <p:spPr>
          <a:xfrm>
            <a:off x="7379900" y="2491116"/>
            <a:ext cx="4302673" cy="2088760"/>
          </a:xfrm>
          <a:prstGeom prst="rect">
            <a:avLst/>
          </a:prstGeom>
        </p:spPr>
      </p:pic>
      <p:pic>
        <p:nvPicPr>
          <p:cNvPr id="15" name="Picture 14">
            <a:extLst>
              <a:ext uri="{FF2B5EF4-FFF2-40B4-BE49-F238E27FC236}">
                <a16:creationId xmlns:a16="http://schemas.microsoft.com/office/drawing/2014/main" id="{543EF568-B513-35D1-0F25-9899955EC467}"/>
              </a:ext>
            </a:extLst>
          </p:cNvPr>
          <p:cNvPicPr>
            <a:picLocks noChangeAspect="1"/>
          </p:cNvPicPr>
          <p:nvPr/>
        </p:nvPicPr>
        <p:blipFill>
          <a:blip r:embed="rId4"/>
          <a:stretch>
            <a:fillRect/>
          </a:stretch>
        </p:blipFill>
        <p:spPr>
          <a:xfrm>
            <a:off x="7379900" y="4663696"/>
            <a:ext cx="4216545" cy="592455"/>
          </a:xfrm>
          <a:prstGeom prst="rect">
            <a:avLst/>
          </a:prstGeom>
        </p:spPr>
      </p:pic>
      <p:pic>
        <p:nvPicPr>
          <p:cNvPr id="4" name="Picture 3">
            <a:extLst>
              <a:ext uri="{FF2B5EF4-FFF2-40B4-BE49-F238E27FC236}">
                <a16:creationId xmlns:a16="http://schemas.microsoft.com/office/drawing/2014/main" id="{F4BE7488-08D7-B734-223A-CFB9A7747DA0}"/>
              </a:ext>
            </a:extLst>
          </p:cNvPr>
          <p:cNvPicPr>
            <a:picLocks noChangeAspect="1"/>
          </p:cNvPicPr>
          <p:nvPr/>
        </p:nvPicPr>
        <p:blipFill>
          <a:blip r:embed="rId5"/>
          <a:stretch>
            <a:fillRect/>
          </a:stretch>
        </p:blipFill>
        <p:spPr>
          <a:xfrm>
            <a:off x="7379900" y="5339971"/>
            <a:ext cx="3855162" cy="607394"/>
          </a:xfrm>
          <a:prstGeom prst="rect">
            <a:avLst/>
          </a:prstGeom>
        </p:spPr>
      </p:pic>
      <p:pic>
        <p:nvPicPr>
          <p:cNvPr id="5" name="Picture 4">
            <a:extLst>
              <a:ext uri="{FF2B5EF4-FFF2-40B4-BE49-F238E27FC236}">
                <a16:creationId xmlns:a16="http://schemas.microsoft.com/office/drawing/2014/main" id="{2AC1A0EA-DD14-59EC-318F-501A3C932D46}"/>
              </a:ext>
            </a:extLst>
          </p:cNvPr>
          <p:cNvPicPr>
            <a:picLocks noChangeAspect="1"/>
          </p:cNvPicPr>
          <p:nvPr/>
        </p:nvPicPr>
        <p:blipFill>
          <a:blip r:embed="rId6"/>
          <a:stretch>
            <a:fillRect/>
          </a:stretch>
        </p:blipFill>
        <p:spPr>
          <a:xfrm>
            <a:off x="7379900" y="6012522"/>
            <a:ext cx="4561178" cy="694553"/>
          </a:xfrm>
          <a:prstGeom prst="rect">
            <a:avLst/>
          </a:prstGeom>
        </p:spPr>
      </p:pic>
    </p:spTree>
    <p:extLst>
      <p:ext uri="{BB962C8B-B14F-4D97-AF65-F5344CB8AC3E}">
        <p14:creationId xmlns:p14="http://schemas.microsoft.com/office/powerpoint/2010/main" val="1313714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9775426" cy="1053157"/>
          </a:xfrm>
        </p:spPr>
        <p:txBody>
          <a:bodyPr/>
          <a:lstStyle/>
          <a:p>
            <a:pPr marL="0" indent="0">
              <a:buNone/>
            </a:pPr>
            <a:r>
              <a:rPr lang="en-US"/>
              <a:t>Key equations required for Step 3 of the algorithm:</a:t>
            </a:r>
          </a:p>
        </p:txBody>
      </p:sp>
      <p:pic>
        <p:nvPicPr>
          <p:cNvPr id="6" name="Picture 5">
            <a:extLst>
              <a:ext uri="{FF2B5EF4-FFF2-40B4-BE49-F238E27FC236}">
                <a16:creationId xmlns:a16="http://schemas.microsoft.com/office/drawing/2014/main" id="{21DBCFC4-560D-E0DE-2BE5-123ACC35F12E}"/>
              </a:ext>
            </a:extLst>
          </p:cNvPr>
          <p:cNvPicPr>
            <a:picLocks noChangeAspect="1"/>
          </p:cNvPicPr>
          <p:nvPr/>
        </p:nvPicPr>
        <p:blipFill>
          <a:blip r:embed="rId2"/>
          <a:stretch>
            <a:fillRect/>
          </a:stretch>
        </p:blipFill>
        <p:spPr>
          <a:xfrm>
            <a:off x="979715" y="2849335"/>
            <a:ext cx="6072762" cy="3857740"/>
          </a:xfrm>
          <a:prstGeom prst="rect">
            <a:avLst/>
          </a:prstGeom>
        </p:spPr>
      </p:pic>
      <p:pic>
        <p:nvPicPr>
          <p:cNvPr id="11" name="Picture 10">
            <a:extLst>
              <a:ext uri="{FF2B5EF4-FFF2-40B4-BE49-F238E27FC236}">
                <a16:creationId xmlns:a16="http://schemas.microsoft.com/office/drawing/2014/main" id="{6E6DBD21-FCE6-19C6-C178-0DD2B045AC39}"/>
              </a:ext>
            </a:extLst>
          </p:cNvPr>
          <p:cNvPicPr>
            <a:picLocks noChangeAspect="1"/>
          </p:cNvPicPr>
          <p:nvPr/>
        </p:nvPicPr>
        <p:blipFill>
          <a:blip r:embed="rId3"/>
          <a:stretch>
            <a:fillRect/>
          </a:stretch>
        </p:blipFill>
        <p:spPr>
          <a:xfrm>
            <a:off x="7334055" y="2923965"/>
            <a:ext cx="4358326" cy="363794"/>
          </a:xfrm>
          <a:prstGeom prst="rect">
            <a:avLst/>
          </a:prstGeom>
        </p:spPr>
      </p:pic>
      <p:pic>
        <p:nvPicPr>
          <p:cNvPr id="14" name="Picture 13">
            <a:extLst>
              <a:ext uri="{FF2B5EF4-FFF2-40B4-BE49-F238E27FC236}">
                <a16:creationId xmlns:a16="http://schemas.microsoft.com/office/drawing/2014/main" id="{049BC559-6B04-0F36-B5C6-F367C1C827FB}"/>
              </a:ext>
            </a:extLst>
          </p:cNvPr>
          <p:cNvPicPr>
            <a:picLocks noChangeAspect="1"/>
          </p:cNvPicPr>
          <p:nvPr/>
        </p:nvPicPr>
        <p:blipFill>
          <a:blip r:embed="rId4"/>
          <a:stretch>
            <a:fillRect/>
          </a:stretch>
        </p:blipFill>
        <p:spPr>
          <a:xfrm>
            <a:off x="7334055" y="3570242"/>
            <a:ext cx="4496795" cy="918780"/>
          </a:xfrm>
          <a:prstGeom prst="rect">
            <a:avLst/>
          </a:prstGeom>
        </p:spPr>
      </p:pic>
      <p:pic>
        <p:nvPicPr>
          <p:cNvPr id="17" name="Picture 16">
            <a:extLst>
              <a:ext uri="{FF2B5EF4-FFF2-40B4-BE49-F238E27FC236}">
                <a16:creationId xmlns:a16="http://schemas.microsoft.com/office/drawing/2014/main" id="{F2E3BF6E-982F-9306-6923-D7FA4DBFC3E4}"/>
              </a:ext>
            </a:extLst>
          </p:cNvPr>
          <p:cNvPicPr>
            <a:picLocks noChangeAspect="1"/>
          </p:cNvPicPr>
          <p:nvPr/>
        </p:nvPicPr>
        <p:blipFill>
          <a:blip r:embed="rId5"/>
          <a:stretch>
            <a:fillRect/>
          </a:stretch>
        </p:blipFill>
        <p:spPr>
          <a:xfrm>
            <a:off x="7323475" y="4640868"/>
            <a:ext cx="3215041" cy="337356"/>
          </a:xfrm>
          <a:prstGeom prst="rect">
            <a:avLst/>
          </a:prstGeom>
        </p:spPr>
      </p:pic>
      <p:pic>
        <p:nvPicPr>
          <p:cNvPr id="19" name="Picture 18">
            <a:extLst>
              <a:ext uri="{FF2B5EF4-FFF2-40B4-BE49-F238E27FC236}">
                <a16:creationId xmlns:a16="http://schemas.microsoft.com/office/drawing/2014/main" id="{FBA6C243-E9DC-94D1-AEFB-AA9DCE17422B}"/>
              </a:ext>
            </a:extLst>
          </p:cNvPr>
          <p:cNvPicPr>
            <a:picLocks noChangeAspect="1"/>
          </p:cNvPicPr>
          <p:nvPr/>
        </p:nvPicPr>
        <p:blipFill>
          <a:blip r:embed="rId6"/>
          <a:stretch>
            <a:fillRect/>
          </a:stretch>
        </p:blipFill>
        <p:spPr>
          <a:xfrm>
            <a:off x="7323475" y="5159139"/>
            <a:ext cx="3671276" cy="1257990"/>
          </a:xfrm>
          <a:prstGeom prst="rect">
            <a:avLst/>
          </a:prstGeom>
        </p:spPr>
      </p:pic>
      <p:cxnSp>
        <p:nvCxnSpPr>
          <p:cNvPr id="7" name="Straight Arrow Connector 6">
            <a:extLst>
              <a:ext uri="{FF2B5EF4-FFF2-40B4-BE49-F238E27FC236}">
                <a16:creationId xmlns:a16="http://schemas.microsoft.com/office/drawing/2014/main" id="{94DEB934-55D6-87BD-3156-D5517F30FF6C}"/>
              </a:ext>
            </a:extLst>
          </p:cNvPr>
          <p:cNvCxnSpPr>
            <a:cxnSpLocks/>
            <a:endCxn id="8" idx="1"/>
          </p:cNvCxnSpPr>
          <p:nvPr/>
        </p:nvCxnSpPr>
        <p:spPr>
          <a:xfrm>
            <a:off x="8025493" y="6417129"/>
            <a:ext cx="1273629" cy="248457"/>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BE6E86-2111-D678-61B0-12843BF4C366}"/>
              </a:ext>
            </a:extLst>
          </p:cNvPr>
          <p:cNvSpPr txBox="1"/>
          <p:nvPr/>
        </p:nvSpPr>
        <p:spPr>
          <a:xfrm>
            <a:off x="9299122" y="6480920"/>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29502974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At the end it also gives a numerical example utilizing the algorithm.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979715" y="2588117"/>
            <a:ext cx="7218939" cy="3938219"/>
          </a:xfrm>
          <a:prstGeom prst="rect">
            <a:avLst/>
          </a:prstGeom>
        </p:spPr>
      </p:pic>
    </p:spTree>
    <p:extLst>
      <p:ext uri="{BB962C8B-B14F-4D97-AF65-F5344CB8AC3E}">
        <p14:creationId xmlns:p14="http://schemas.microsoft.com/office/powerpoint/2010/main" val="32718173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It uses Genetic Algorithms for Initializing the solution.</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8B10C3F3-427A-C4D6-8074-9B447DEE4B2A}"/>
              </a:ext>
            </a:extLst>
          </p:cNvPr>
          <p:cNvPicPr>
            <a:picLocks noChangeAspect="1"/>
          </p:cNvPicPr>
          <p:nvPr/>
        </p:nvPicPr>
        <p:blipFill>
          <a:blip r:embed="rId3"/>
          <a:stretch>
            <a:fillRect/>
          </a:stretch>
        </p:blipFill>
        <p:spPr>
          <a:xfrm>
            <a:off x="7938717" y="2644678"/>
            <a:ext cx="4146795" cy="1238306"/>
          </a:xfrm>
          <a:prstGeom prst="rect">
            <a:avLst/>
          </a:prstGeom>
        </p:spPr>
      </p:pic>
      <p:cxnSp>
        <p:nvCxnSpPr>
          <p:cNvPr id="6" name="Straight Arrow Connector 5">
            <a:extLst>
              <a:ext uri="{FF2B5EF4-FFF2-40B4-BE49-F238E27FC236}">
                <a16:creationId xmlns:a16="http://schemas.microsoft.com/office/drawing/2014/main" id="{3FA44138-2D4C-432F-799D-56D6C8AAB8EC}"/>
              </a:ext>
            </a:extLst>
          </p:cNvPr>
          <p:cNvCxnSpPr/>
          <p:nvPr/>
        </p:nvCxnSpPr>
        <p:spPr>
          <a:xfrm flipV="1">
            <a:off x="1894114" y="5772150"/>
            <a:ext cx="6596743" cy="579664"/>
          </a:xfrm>
          <a:prstGeom prst="straightConnector1">
            <a:avLst/>
          </a:prstGeom>
          <a:ln w="19050">
            <a:solidFill>
              <a:srgbClr val="00B0F0"/>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D1B476-2AC3-99A1-2A4E-8769ACED03E5}"/>
              </a:ext>
            </a:extLst>
          </p:cNvPr>
          <p:cNvSpPr txBox="1"/>
          <p:nvPr/>
        </p:nvSpPr>
        <p:spPr>
          <a:xfrm>
            <a:off x="8474529" y="5747657"/>
            <a:ext cx="2767692" cy="369332"/>
          </a:xfrm>
          <a:prstGeom prst="rect">
            <a:avLst/>
          </a:prstGeom>
          <a:noFill/>
          <a:ln>
            <a:solidFill>
              <a:srgbClr val="FFC000"/>
            </a:solidFill>
          </a:ln>
        </p:spPr>
        <p:txBody>
          <a:bodyPr wrap="square" rtlCol="0">
            <a:spAutoFit/>
          </a:bodyPr>
          <a:lstStyle/>
          <a:p>
            <a:r>
              <a:rPr lang="en-US">
                <a:solidFill>
                  <a:schemeClr val="bg1"/>
                </a:solidFill>
              </a:rPr>
              <a:t>Given in another reference.</a:t>
            </a:r>
          </a:p>
        </p:txBody>
      </p:sp>
    </p:spTree>
    <p:extLst>
      <p:ext uri="{BB962C8B-B14F-4D97-AF65-F5344CB8AC3E}">
        <p14:creationId xmlns:p14="http://schemas.microsoft.com/office/powerpoint/2010/main" val="6368894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AA1DBAE4-9011-DF06-DFE5-07C2DFA38A2F}"/>
              </a:ext>
            </a:extLst>
          </p:cNvPr>
          <p:cNvPicPr>
            <a:picLocks noChangeAspect="1"/>
          </p:cNvPicPr>
          <p:nvPr/>
        </p:nvPicPr>
        <p:blipFill>
          <a:blip r:embed="rId3"/>
          <a:stretch>
            <a:fillRect/>
          </a:stretch>
        </p:blipFill>
        <p:spPr>
          <a:xfrm>
            <a:off x="7721794" y="2644678"/>
            <a:ext cx="4347657" cy="3172994"/>
          </a:xfrm>
          <a:prstGeom prst="rect">
            <a:avLst/>
          </a:prstGeom>
        </p:spPr>
      </p:pic>
    </p:spTree>
    <p:extLst>
      <p:ext uri="{BB962C8B-B14F-4D97-AF65-F5344CB8AC3E}">
        <p14:creationId xmlns:p14="http://schemas.microsoft.com/office/powerpoint/2010/main" val="3249197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Utilizing the key derived equations for the algorithm for this specific problem:</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7" name="Picture 6">
            <a:extLst>
              <a:ext uri="{FF2B5EF4-FFF2-40B4-BE49-F238E27FC236}">
                <a16:creationId xmlns:a16="http://schemas.microsoft.com/office/drawing/2014/main" id="{F3460C81-8268-39CF-D3C6-F179AF8EFF20}"/>
              </a:ext>
            </a:extLst>
          </p:cNvPr>
          <p:cNvPicPr>
            <a:picLocks noChangeAspect="1"/>
          </p:cNvPicPr>
          <p:nvPr/>
        </p:nvPicPr>
        <p:blipFill>
          <a:blip r:embed="rId3"/>
          <a:stretch>
            <a:fillRect/>
          </a:stretch>
        </p:blipFill>
        <p:spPr>
          <a:xfrm>
            <a:off x="7759608" y="2644678"/>
            <a:ext cx="4227171" cy="3407044"/>
          </a:xfrm>
          <a:prstGeom prst="rect">
            <a:avLst/>
          </a:prstGeom>
        </p:spPr>
      </p:pic>
    </p:spTree>
    <p:extLst>
      <p:ext uri="{BB962C8B-B14F-4D97-AF65-F5344CB8AC3E}">
        <p14:creationId xmlns:p14="http://schemas.microsoft.com/office/powerpoint/2010/main" val="20578674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8"/>
            <a:ext cx="6256368" cy="1053157"/>
          </a:xfrm>
        </p:spPr>
        <p:txBody>
          <a:bodyPr/>
          <a:lstStyle/>
          <a:p>
            <a:pPr marL="0" indent="0">
              <a:buNone/>
            </a:pPr>
            <a:r>
              <a:rPr lang="en-US"/>
              <a:t>Results are on the right.</a:t>
            </a:r>
          </a:p>
        </p:txBody>
      </p:sp>
      <p:pic>
        <p:nvPicPr>
          <p:cNvPr id="5" name="Picture 4">
            <a:extLst>
              <a:ext uri="{FF2B5EF4-FFF2-40B4-BE49-F238E27FC236}">
                <a16:creationId xmlns:a16="http://schemas.microsoft.com/office/drawing/2014/main" id="{C3F811C8-9873-D6BA-09B4-B590712B4D64}"/>
              </a:ext>
            </a:extLst>
          </p:cNvPr>
          <p:cNvPicPr>
            <a:picLocks noChangeAspect="1"/>
          </p:cNvPicPr>
          <p:nvPr/>
        </p:nvPicPr>
        <p:blipFill>
          <a:blip r:embed="rId2"/>
          <a:stretch>
            <a:fillRect/>
          </a:stretch>
        </p:blipFill>
        <p:spPr>
          <a:xfrm>
            <a:off x="385827" y="2644678"/>
            <a:ext cx="7218939" cy="3938219"/>
          </a:xfrm>
          <a:prstGeom prst="rect">
            <a:avLst/>
          </a:prstGeom>
        </p:spPr>
      </p:pic>
      <p:pic>
        <p:nvPicPr>
          <p:cNvPr id="6" name="Picture 5">
            <a:extLst>
              <a:ext uri="{FF2B5EF4-FFF2-40B4-BE49-F238E27FC236}">
                <a16:creationId xmlns:a16="http://schemas.microsoft.com/office/drawing/2014/main" id="{FC135EC0-39A9-DACC-C8CC-F806D9B8859D}"/>
              </a:ext>
            </a:extLst>
          </p:cNvPr>
          <p:cNvPicPr>
            <a:picLocks noChangeAspect="1"/>
          </p:cNvPicPr>
          <p:nvPr/>
        </p:nvPicPr>
        <p:blipFill>
          <a:blip r:embed="rId3"/>
          <a:stretch>
            <a:fillRect/>
          </a:stretch>
        </p:blipFill>
        <p:spPr>
          <a:xfrm>
            <a:off x="8054986" y="2644678"/>
            <a:ext cx="3822558" cy="1988905"/>
          </a:xfrm>
          <a:prstGeom prst="rect">
            <a:avLst/>
          </a:prstGeom>
        </p:spPr>
      </p:pic>
      <p:pic>
        <p:nvPicPr>
          <p:cNvPr id="9" name="Picture 8">
            <a:extLst>
              <a:ext uri="{FF2B5EF4-FFF2-40B4-BE49-F238E27FC236}">
                <a16:creationId xmlns:a16="http://schemas.microsoft.com/office/drawing/2014/main" id="{5EFE7593-A695-D162-A7E2-481A0C4E96E7}"/>
              </a:ext>
            </a:extLst>
          </p:cNvPr>
          <p:cNvPicPr>
            <a:picLocks noChangeAspect="1"/>
          </p:cNvPicPr>
          <p:nvPr/>
        </p:nvPicPr>
        <p:blipFill>
          <a:blip r:embed="rId4"/>
          <a:stretch>
            <a:fillRect/>
          </a:stretch>
        </p:blipFill>
        <p:spPr>
          <a:xfrm>
            <a:off x="8054986" y="4706939"/>
            <a:ext cx="3244554" cy="1875958"/>
          </a:xfrm>
          <a:prstGeom prst="rect">
            <a:avLst/>
          </a:prstGeom>
        </p:spPr>
      </p:pic>
    </p:spTree>
    <p:extLst>
      <p:ext uri="{BB962C8B-B14F-4D97-AF65-F5344CB8AC3E}">
        <p14:creationId xmlns:p14="http://schemas.microsoft.com/office/powerpoint/2010/main" val="3374925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979715" y="1833885"/>
            <a:ext cx="6256368" cy="2485022"/>
          </a:xfrm>
        </p:spPr>
        <p:txBody>
          <a:bodyPr/>
          <a:lstStyle/>
          <a:p>
            <a:pPr marL="0" indent="0">
              <a:buNone/>
            </a:pPr>
            <a:r>
              <a:rPr lang="en-US">
                <a:solidFill>
                  <a:schemeClr val="accent4">
                    <a:lumMod val="40000"/>
                    <a:lumOff val="60000"/>
                  </a:schemeClr>
                </a:solidFill>
              </a:rPr>
              <a:t>Takeaway:</a:t>
            </a:r>
          </a:p>
          <a:p>
            <a:pPr marL="0" indent="0">
              <a:buNone/>
            </a:pPr>
            <a:br>
              <a:rPr lang="en-US"/>
            </a:br>
            <a:r>
              <a:rPr lang="en-US" sz="2000"/>
              <a:t>This paper provides a solid mathematical understanding of the rationale behind Differential Dynamic Programming.</a:t>
            </a:r>
          </a:p>
          <a:p>
            <a:pPr marL="0" indent="0">
              <a:buNone/>
            </a:pPr>
            <a:endParaRPr lang="en-US" sz="2000"/>
          </a:p>
          <a:p>
            <a:pPr marL="0" indent="0">
              <a:buNone/>
            </a:pPr>
            <a:r>
              <a:rPr lang="en-US" sz="2000"/>
              <a:t>It provides an algorithm along with a conveniently described set of equations which can aid us in solving our own problems using DDP</a:t>
            </a:r>
            <a:r>
              <a:rPr lang="en-US"/>
              <a:t>.</a:t>
            </a:r>
          </a:p>
        </p:txBody>
      </p:sp>
      <p:pic>
        <p:nvPicPr>
          <p:cNvPr id="10" name="Picture 9">
            <a:extLst>
              <a:ext uri="{FF2B5EF4-FFF2-40B4-BE49-F238E27FC236}">
                <a16:creationId xmlns:a16="http://schemas.microsoft.com/office/drawing/2014/main" id="{D1B404B7-A10F-F2C8-C8C3-DA5304B49AE1}"/>
              </a:ext>
            </a:extLst>
          </p:cNvPr>
          <p:cNvPicPr>
            <a:picLocks noChangeAspect="1"/>
          </p:cNvPicPr>
          <p:nvPr/>
        </p:nvPicPr>
        <p:blipFill>
          <a:blip r:embed="rId2"/>
          <a:stretch>
            <a:fillRect/>
          </a:stretch>
        </p:blipFill>
        <p:spPr>
          <a:xfrm>
            <a:off x="880889" y="4739165"/>
            <a:ext cx="6716062" cy="1819529"/>
          </a:xfrm>
          <a:prstGeom prst="rect">
            <a:avLst/>
          </a:prstGeom>
        </p:spPr>
      </p:pic>
      <p:cxnSp>
        <p:nvCxnSpPr>
          <p:cNvPr id="12" name="Straight Arrow Connector 11">
            <a:extLst>
              <a:ext uri="{FF2B5EF4-FFF2-40B4-BE49-F238E27FC236}">
                <a16:creationId xmlns:a16="http://schemas.microsoft.com/office/drawing/2014/main" id="{DEAA34A7-B436-81F9-4F90-B96ED2E7E8FA}"/>
              </a:ext>
            </a:extLst>
          </p:cNvPr>
          <p:cNvCxnSpPr>
            <a:cxnSpLocks/>
          </p:cNvCxnSpPr>
          <p:nvPr/>
        </p:nvCxnSpPr>
        <p:spPr>
          <a:xfrm flipV="1">
            <a:off x="5551714" y="5788479"/>
            <a:ext cx="2686050" cy="233623"/>
          </a:xfrm>
          <a:prstGeom prst="straightConnector1">
            <a:avLst/>
          </a:prstGeom>
          <a:ln w="19050">
            <a:solidFill>
              <a:schemeClr val="accent4">
                <a:lumMod val="60000"/>
                <a:lumOff val="40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4C705-9A8A-B084-FE62-F783BAC47AAA}"/>
              </a:ext>
            </a:extLst>
          </p:cNvPr>
          <p:cNvSpPr txBox="1"/>
          <p:nvPr/>
        </p:nvSpPr>
        <p:spPr>
          <a:xfrm>
            <a:off x="8221436" y="5486400"/>
            <a:ext cx="2751364" cy="923330"/>
          </a:xfrm>
          <a:prstGeom prst="rect">
            <a:avLst/>
          </a:prstGeom>
          <a:noFill/>
        </p:spPr>
        <p:txBody>
          <a:bodyPr wrap="square" rtlCol="0">
            <a:spAutoFit/>
          </a:bodyPr>
          <a:lstStyle/>
          <a:p>
            <a:r>
              <a:rPr lang="en-US">
                <a:solidFill>
                  <a:schemeClr val="bg1"/>
                </a:solidFill>
              </a:rPr>
              <a:t>Which are generated because we use Taylor’s Linear Approximations.</a:t>
            </a:r>
          </a:p>
        </p:txBody>
      </p:sp>
    </p:spTree>
    <p:extLst>
      <p:ext uri="{BB962C8B-B14F-4D97-AF65-F5344CB8AC3E}">
        <p14:creationId xmlns:p14="http://schemas.microsoft.com/office/powerpoint/2010/main" val="199571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a:t>PVs, </a:t>
                </a:r>
                <a14:m>
                  <m:oMath xmlns:m="http://schemas.openxmlformats.org/officeDocument/2006/math">
                    <m:r>
                      <a:rPr lang="en-US" sz="3600" i="1" dirty="0" smtClean="0">
                        <a:latin typeface="Cambria Math" panose="02040503050406030204" pitchFamily="18" charset="0"/>
                      </a:rPr>
                      <m:t>0% </m:t>
                    </m:r>
                  </m:oMath>
                </a14:m>
                <a:r>
                  <a:rPr lang="en-US" sz="360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Multi-Period Simulation, T = 1, Batteries at 0%, DERs at 50%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OpenDSS Powerflow with DERs at 50%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43</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191049"/>
            <a:ext cx="5082668"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38967"/>
            <a:ext cx="3844051" cy="149374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03634"/>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a:t>Objective Function values </a:t>
                </a:r>
                <a:r>
                  <a:rPr lang="en-US"/>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a:t>) and </a:t>
                </a:r>
                <a:r>
                  <a:rPr lang="en-US" b="1"/>
                  <a:t>System-wide Voltage snapshots </a:t>
                </a:r>
                <a:r>
                  <a:rPr lang="en-US" sz="1000"/>
                  <a:t>(shown in the next slides)</a:t>
                </a:r>
                <a:r>
                  <a:rPr lang="en-US"/>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53970" y="1222217"/>
                <a:ext cx="198407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=50</m:t>
                    </m:r>
                  </m:oMath>
                </a14:m>
                <a:endParaRPr lang="en-US" sz="1800"/>
              </a:p>
              <a:p>
                <a:endParaRPr lang="en-US"/>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53970" y="1222217"/>
                <a:ext cx="1984075" cy="646331"/>
              </a:xfrm>
              <a:prstGeom prst="rect">
                <a:avLst/>
              </a:prstGeom>
              <a:blipFill>
                <a:blip r:embed="rId8"/>
                <a:stretch>
                  <a:fillRect l="-2439" t="-3636"/>
                </a:stretch>
              </a:blipFill>
            </p:spPr>
            <p:txBody>
              <a:bodyPr/>
              <a:lstStyle/>
              <a:p>
                <a:r>
                  <a:rPr lang="en-US">
                    <a:noFill/>
                  </a:rPr>
                  <a:t> </a:t>
                </a:r>
              </a:p>
            </p:txBody>
          </p:sp>
        </mc:Fallback>
      </mc:AlternateContent>
    </p:spTree>
    <p:extLst>
      <p:ext uri="{BB962C8B-B14F-4D97-AF65-F5344CB8AC3E}">
        <p14:creationId xmlns:p14="http://schemas.microsoft.com/office/powerpoint/2010/main" val="3917711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5">
                <a:lumMod val="60000"/>
                <a:lumOff val="4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Aayushya</a:t>
            </a:r>
            <a:r>
              <a:rPr lang="en-IN">
                <a:solidFill>
                  <a:schemeClr val="bg1"/>
                </a:solidFill>
                <a:latin typeface="Times New Roman" panose="02020603050405020304" pitchFamily="18" charset="0"/>
                <a:cs typeface="Times New Roman" panose="02020603050405020304" pitchFamily="18" charset="0"/>
              </a:rPr>
              <a:t> Agarwal and Larry Pileggi</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5">
                <a:lumMod val="60000"/>
                <a:lumOff val="4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(2022)</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PhD student at Carnegie Mellon University (CMU)</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Prof. at CMU</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62550" y="5673981"/>
            <a:ext cx="2371725" cy="923330"/>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Reference papers with: </a:t>
            </a:r>
            <a:r>
              <a:rPr lang="en-US" err="1">
                <a:solidFill>
                  <a:schemeClr val="bg1"/>
                </a:solidFill>
              </a:rPr>
              <a:t>Amritanshu</a:t>
            </a:r>
            <a:r>
              <a:rPr lang="en-US">
                <a:solidFill>
                  <a:schemeClr val="bg1"/>
                </a:solidFill>
              </a:rPr>
              <a:t> Pandey Assistant Prof. at UVM</a:t>
            </a:r>
          </a:p>
        </p:txBody>
      </p:sp>
    </p:spTree>
    <p:extLst>
      <p:ext uri="{BB962C8B-B14F-4D97-AF65-F5344CB8AC3E}">
        <p14:creationId xmlns:p14="http://schemas.microsoft.com/office/powerpoint/2010/main" val="376705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1237005"/>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Objective function is economic-based</a:t>
                </a:r>
              </a:p>
              <a:p>
                <a:r>
                  <a:rPr lang="en-US">
                    <a:solidFill>
                      <a:schemeClr val="bg1"/>
                    </a:solidFill>
                  </a:rPr>
                  <a:t>Charging/ Discharging cost considered </a:t>
                </a:r>
                <a14:m>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Charging/Discharging efficiency considered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𝜂</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m:t>
                    </m:r>
                  </m:oMath>
                </a14:m>
                <a:endParaRPr lang="en-US">
                  <a:solidFill>
                    <a:schemeClr val="bg1"/>
                  </a:solidFill>
                </a:endParaRPr>
              </a:p>
              <a:p>
                <a:r>
                  <a:rPr lang="en-US">
                    <a:solidFill>
                      <a:schemeClr val="bg1"/>
                    </a:solidFill>
                  </a:rPr>
                  <a:t>Ramping of Active Power Generation form Synchronous Generators considered. </a:t>
                </a:r>
                <a14:m>
                  <m:oMath xmlns:m="http://schemas.openxmlformats.org/officeDocument/2006/math">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𝑀𝑎𝑥</m:t>
                        </m:r>
                      </m:sup>
                    </m:sSubSup>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𝑟𝑎𝑚𝑝</m:t>
                        </m:r>
                      </m:sub>
                      <m:sup>
                        <m:r>
                          <a:rPr lang="en-US" b="0" i="1" smtClean="0">
                            <a:solidFill>
                              <a:schemeClr val="bg1"/>
                            </a:solidFill>
                            <a:latin typeface="Cambria Math" panose="02040503050406030204" pitchFamily="18" charset="0"/>
                          </a:rPr>
                          <m:t>𝑚𝑖𝑛</m:t>
                        </m:r>
                      </m:sup>
                    </m:sSubSup>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4" name="TextBox 3">
                <a:extLst>
                  <a:ext uri="{FF2B5EF4-FFF2-40B4-BE49-F238E27FC236}">
                    <a16:creationId xmlns:a16="http://schemas.microsoft.com/office/drawing/2014/main" id="{66FA94DA-B1D5-F9D7-A3D6-CD79D713F9E1}"/>
                  </a:ext>
                </a:extLst>
              </p:cNvPr>
              <p:cNvSpPr txBox="1">
                <a:spLocks noRot="1" noChangeAspect="1" noMove="1" noResize="1" noEditPoints="1" noAdjustHandles="1" noChangeArrowheads="1" noChangeShapeType="1" noTextEdit="1"/>
              </p:cNvSpPr>
              <p:nvPr/>
            </p:nvSpPr>
            <p:spPr>
              <a:xfrm>
                <a:off x="876300" y="2124075"/>
                <a:ext cx="10848975" cy="1237005"/>
              </a:xfrm>
              <a:prstGeom prst="rect">
                <a:avLst/>
              </a:prstGeom>
              <a:blipFill>
                <a:blip r:embed="rId2"/>
                <a:stretch>
                  <a:fillRect l="-449" t="-1951" b="-4878"/>
                </a:stretch>
              </a:blipFill>
              <a:ln>
                <a:solidFill>
                  <a:schemeClr val="accent5">
                    <a:lumMod val="60000"/>
                    <a:lumOff val="4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27511985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487716"/>
            <a:ext cx="10063163" cy="1015584"/>
          </a:xfrm>
          <a:ln w="38100">
            <a:solidFill>
              <a:schemeClr val="accent5">
                <a:lumMod val="60000"/>
                <a:lumOff val="40000"/>
              </a:schemeClr>
            </a:solidFill>
          </a:ln>
        </p:spPr>
        <p:txBody>
          <a:bodyPr>
            <a:noAutofit/>
          </a:bodyPr>
          <a:lstStyle/>
          <a:p>
            <a:pPr algn="ctr"/>
            <a:r>
              <a:rPr lang="en-US" sz="32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876300" y="2124075"/>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sp>
        <p:nvSpPr>
          <p:cNvPr id="3" name="TextBox 2">
            <a:extLst>
              <a:ext uri="{FF2B5EF4-FFF2-40B4-BE49-F238E27FC236}">
                <a16:creationId xmlns:a16="http://schemas.microsoft.com/office/drawing/2014/main" id="{F7BA4EC8-190C-68CD-20E5-6E905AAE5162}"/>
              </a:ext>
            </a:extLst>
          </p:cNvPr>
          <p:cNvSpPr txBox="1"/>
          <p:nvPr/>
        </p:nvSpPr>
        <p:spPr>
          <a:xfrm>
            <a:off x="876299" y="2791016"/>
            <a:ext cx="10848975" cy="646331"/>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For a single time-period ACOPF, a Lagrange function with dual and slack variables is formed to represent network equality constraints and device limits respectively:</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876298" y="3650119"/>
            <a:ext cx="6582694" cy="1428949"/>
          </a:xfrm>
          <a:prstGeom prst="rect">
            <a:avLst/>
          </a:prstGeom>
          <a:ln>
            <a:solidFill>
              <a:srgbClr val="FFFF00"/>
            </a:solidFill>
          </a:ln>
        </p:spPr>
      </p:pic>
    </p:spTree>
    <p:extLst>
      <p:ext uri="{BB962C8B-B14F-4D97-AF65-F5344CB8AC3E}">
        <p14:creationId xmlns:p14="http://schemas.microsoft.com/office/powerpoint/2010/main" val="1173539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37C233-0EA0-5A83-D22D-15C9C8DA32E4}"/>
                  </a:ext>
                </a:extLst>
              </p:cNvPr>
              <p:cNvSpPr txBox="1"/>
              <p:nvPr/>
            </p:nvSpPr>
            <p:spPr>
              <a:xfrm>
                <a:off x="952500" y="3271069"/>
                <a:ext cx="10848975" cy="1776577"/>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Where </a:t>
                </a:r>
                <a14:m>
                  <m:oMath xmlns:m="http://schemas.openxmlformats.org/officeDocument/2006/math">
                    <m:r>
                      <a:rPr lang="en-US" b="0" i="1" smtClean="0">
                        <a:solidFill>
                          <a:schemeClr val="bg1"/>
                        </a:solidFill>
                        <a:latin typeface="Cambria Math" panose="02040503050406030204" pitchFamily="18" charset="0"/>
                      </a:rPr>
                      <m:t>𝜆</m:t>
                    </m:r>
                  </m:oMath>
                </a14:m>
                <a:r>
                  <a:rPr lang="en-US">
                    <a:solidFill>
                      <a:schemeClr val="bg1"/>
                    </a:solidFill>
                  </a:rPr>
                  <a:t> is a vector of dual variables associated with each equality constraint defined in </a:t>
                </a:r>
                <a:r>
                  <a:rPr lang="en-US">
                    <a:solidFill>
                      <a:schemeClr val="bg1"/>
                    </a:solidFill>
                    <a:hlinkClick r:id="rId2" action="ppaction://hlinksldjump"/>
                  </a:rPr>
                  <a:t>[20b]</a:t>
                </a:r>
                <a:endParaRPr lang="en-US">
                  <a:solidFill>
                    <a:schemeClr val="bg1"/>
                  </a:solidFill>
                </a:endParaRPr>
              </a:p>
              <a:p>
                <a:r>
                  <a:rPr lang="en-US">
                    <a:solidFill>
                      <a:schemeClr val="bg1"/>
                    </a:solidFill>
                  </a:rPr>
                  <a:t>In the same reference,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m:t>
                    </m:r>
                  </m:oMath>
                </a14:m>
                <a:r>
                  <a:rPr lang="en-US">
                    <a:solidFill>
                      <a:schemeClr val="bg1"/>
                    </a:solidFill>
                  </a:rPr>
                  <a:t> is a vector of inequality constraints representing generator active and reactive power limits, bus voltage bounds and line loading constraints with a vector of corresponding slack variables, </a:t>
                </a:r>
                <a14:m>
                  <m:oMath xmlns:m="http://schemas.openxmlformats.org/officeDocument/2006/math">
                    <m:r>
                      <a:rPr lang="en-US" b="0" i="1" smtClean="0">
                        <a:solidFill>
                          <a:schemeClr val="bg1"/>
                        </a:solidFill>
                        <a:latin typeface="Cambria Math" panose="02040503050406030204" pitchFamily="18" charset="0"/>
                      </a:rPr>
                      <m:t>𝜇</m:t>
                    </m:r>
                  </m:oMath>
                </a14:m>
                <a:r>
                  <a:rPr lang="en-US">
                    <a:solidFill>
                      <a:schemeClr val="bg1"/>
                    </a:solidFill>
                  </a:rPr>
                  <a:t>.</a:t>
                </a:r>
              </a:p>
              <a:p>
                <a:r>
                  <a:rPr lang="en-US" b="0">
                    <a:solidFill>
                      <a:schemeClr val="bg1"/>
                    </a:solidFill>
                  </a:rPr>
                  <a:t>Introduced in SUGAR: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𝑓</m:t>
                        </m:r>
                      </m:sub>
                    </m:sSub>
                  </m:oMath>
                </a14:m>
                <a:r>
                  <a:rPr lang="en-US">
                    <a:solidFill>
                      <a:schemeClr val="bg1"/>
                    </a:solidFill>
                  </a:rPr>
                  <a:t> is a ‘feasibility current’ at each node and is minimized according to a large weight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𝑓</m:t>
                        </m:r>
                      </m:sub>
                    </m:sSub>
                  </m:oMath>
                </a14:m>
                <a:r>
                  <a:rPr lang="en-US">
                    <a:solidFill>
                      <a:schemeClr val="bg1"/>
                    </a:solidFill>
                  </a:rPr>
                  <a:t>.</a:t>
                </a:r>
              </a:p>
              <a:p>
                <a:endParaRPr lang="en-US">
                  <a:solidFill>
                    <a:schemeClr val="bg1"/>
                  </a:solidFill>
                </a:endParaRPr>
              </a:p>
              <a:p>
                <a:r>
                  <a:rPr lang="en-US">
                    <a:solidFill>
                      <a:schemeClr val="bg1"/>
                    </a:solidFill>
                  </a:rPr>
                  <a:t>In a feasible optimal dispatch solution, all feasible current sources will be equal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a:t>
                </a:r>
              </a:p>
            </p:txBody>
          </p:sp>
        </mc:Choice>
        <mc:Fallback xmlns="">
          <p:sp>
            <p:nvSpPr>
              <p:cNvPr id="5" name="TextBox 4">
                <a:extLst>
                  <a:ext uri="{FF2B5EF4-FFF2-40B4-BE49-F238E27FC236}">
                    <a16:creationId xmlns:a16="http://schemas.microsoft.com/office/drawing/2014/main" id="{6037C233-0EA0-5A83-D22D-15C9C8DA32E4}"/>
                  </a:ext>
                </a:extLst>
              </p:cNvPr>
              <p:cNvSpPr txBox="1">
                <a:spLocks noRot="1" noChangeAspect="1" noMove="1" noResize="1" noEditPoints="1" noAdjustHandles="1" noChangeArrowheads="1" noChangeShapeType="1" noTextEdit="1"/>
              </p:cNvSpPr>
              <p:nvPr/>
            </p:nvSpPr>
            <p:spPr>
              <a:xfrm>
                <a:off x="952500" y="3271069"/>
                <a:ext cx="10848975" cy="1776577"/>
              </a:xfrm>
              <a:prstGeom prst="rect">
                <a:avLst/>
              </a:prstGeom>
              <a:blipFill>
                <a:blip r:embed="rId3"/>
                <a:stretch>
                  <a:fillRect l="-393" t="-1706" r="-393" b="-4437"/>
                </a:stretch>
              </a:blipFill>
              <a:ln>
                <a:solidFill>
                  <a:schemeClr val="accent5">
                    <a:lumMod val="60000"/>
                    <a:lumOff val="4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4"/>
          <a:stretch>
            <a:fillRect/>
          </a:stretch>
        </p:blipFill>
        <p:spPr>
          <a:xfrm>
            <a:off x="952500" y="1535569"/>
            <a:ext cx="6582694" cy="1428949"/>
          </a:xfrm>
          <a:prstGeom prst="rect">
            <a:avLst/>
          </a:prstGeom>
          <a:ln>
            <a:solidFill>
              <a:srgbClr val="FFFF00"/>
            </a:solidFill>
          </a:ln>
        </p:spPr>
      </p:pic>
    </p:spTree>
    <p:extLst>
      <p:ext uri="{BB962C8B-B14F-4D97-AF65-F5344CB8AC3E}">
        <p14:creationId xmlns:p14="http://schemas.microsoft.com/office/powerpoint/2010/main" val="558340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a:t>
            </a:r>
          </a:p>
        </p:txBody>
      </p:sp>
      <p:pic>
        <p:nvPicPr>
          <p:cNvPr id="7" name="Picture 6">
            <a:extLst>
              <a:ext uri="{FF2B5EF4-FFF2-40B4-BE49-F238E27FC236}">
                <a16:creationId xmlns:a16="http://schemas.microsoft.com/office/drawing/2014/main" id="{1036E9A6-CA8D-6C2A-226E-22E5B89FA39C}"/>
              </a:ext>
            </a:extLst>
          </p:cNvPr>
          <p:cNvPicPr>
            <a:picLocks noChangeAspect="1"/>
          </p:cNvPicPr>
          <p:nvPr/>
        </p:nvPicPr>
        <p:blipFill>
          <a:blip r:embed="rId2"/>
          <a:stretch>
            <a:fillRect/>
          </a:stretch>
        </p:blipFill>
        <p:spPr>
          <a:xfrm>
            <a:off x="1284870" y="1525185"/>
            <a:ext cx="4114800" cy="893227"/>
          </a:xfrm>
          <a:prstGeom prst="rect">
            <a:avLst/>
          </a:prstGeom>
          <a:ln>
            <a:solidFill>
              <a:srgbClr val="FFFF00"/>
            </a:solidFill>
          </a:ln>
        </p:spPr>
      </p:pic>
      <p:pic>
        <p:nvPicPr>
          <p:cNvPr id="6" name="Picture 5">
            <a:extLst>
              <a:ext uri="{FF2B5EF4-FFF2-40B4-BE49-F238E27FC236}">
                <a16:creationId xmlns:a16="http://schemas.microsoft.com/office/drawing/2014/main" id="{11FF624E-02DC-2632-3766-BEA734F66F1A}"/>
              </a:ext>
            </a:extLst>
          </p:cNvPr>
          <p:cNvPicPr>
            <a:picLocks noChangeAspect="1"/>
          </p:cNvPicPr>
          <p:nvPr/>
        </p:nvPicPr>
        <p:blipFill>
          <a:blip r:embed="rId3"/>
          <a:stretch>
            <a:fillRect/>
          </a:stretch>
        </p:blipFill>
        <p:spPr>
          <a:xfrm>
            <a:off x="1284870" y="2648088"/>
            <a:ext cx="3782430" cy="3985990"/>
          </a:xfrm>
          <a:prstGeom prst="rect">
            <a:avLst/>
          </a:prstGeom>
          <a:ln>
            <a:solidFill>
              <a:srgbClr val="FFFF00"/>
            </a:solidFill>
          </a:ln>
        </p:spPr>
      </p:pic>
      <p:grpSp>
        <p:nvGrpSpPr>
          <p:cNvPr id="12" name="Group 11">
            <a:extLst>
              <a:ext uri="{FF2B5EF4-FFF2-40B4-BE49-F238E27FC236}">
                <a16:creationId xmlns:a16="http://schemas.microsoft.com/office/drawing/2014/main" id="{B4AB40D6-6F63-A633-01A7-A85C59703FAB}"/>
              </a:ext>
            </a:extLst>
          </p:cNvPr>
          <p:cNvGrpSpPr/>
          <p:nvPr/>
        </p:nvGrpSpPr>
        <p:grpSpPr>
          <a:xfrm>
            <a:off x="8048625" y="1664056"/>
            <a:ext cx="3591384" cy="1764944"/>
            <a:chOff x="6858000" y="3045374"/>
            <a:chExt cx="3591384" cy="1764944"/>
          </a:xfrm>
        </p:grpSpPr>
        <p:pic>
          <p:nvPicPr>
            <p:cNvPr id="9" name="Picture 8">
              <a:extLst>
                <a:ext uri="{FF2B5EF4-FFF2-40B4-BE49-F238E27FC236}">
                  <a16:creationId xmlns:a16="http://schemas.microsoft.com/office/drawing/2014/main" id="{4C13106A-AC0F-FA98-1604-1F18722D26EB}"/>
                </a:ext>
              </a:extLst>
            </p:cNvPr>
            <p:cNvPicPr>
              <a:picLocks noChangeAspect="1"/>
            </p:cNvPicPr>
            <p:nvPr/>
          </p:nvPicPr>
          <p:blipFill>
            <a:blip r:embed="rId4"/>
            <a:stretch>
              <a:fillRect/>
            </a:stretch>
          </p:blipFill>
          <p:spPr>
            <a:xfrm>
              <a:off x="6858000" y="3045374"/>
              <a:ext cx="3591384" cy="880110"/>
            </a:xfrm>
            <a:prstGeom prst="rect">
              <a:avLst/>
            </a:prstGeom>
            <a:ln>
              <a:solidFill>
                <a:srgbClr val="FFFF00"/>
              </a:solidFill>
            </a:ln>
          </p:spPr>
        </p:pic>
        <p:pic>
          <p:nvPicPr>
            <p:cNvPr id="11" name="Picture 10">
              <a:extLst>
                <a:ext uri="{FF2B5EF4-FFF2-40B4-BE49-F238E27FC236}">
                  <a16:creationId xmlns:a16="http://schemas.microsoft.com/office/drawing/2014/main" id="{B7E2BB84-1FA3-A701-0D01-167A01031F3A}"/>
                </a:ext>
              </a:extLst>
            </p:cNvPr>
            <p:cNvPicPr>
              <a:picLocks noChangeAspect="1"/>
            </p:cNvPicPr>
            <p:nvPr/>
          </p:nvPicPr>
          <p:blipFill>
            <a:blip r:embed="rId5"/>
            <a:stretch>
              <a:fillRect/>
            </a:stretch>
          </p:blipFill>
          <p:spPr>
            <a:xfrm>
              <a:off x="6858000" y="3925484"/>
              <a:ext cx="3591384" cy="884834"/>
            </a:xfrm>
            <a:prstGeom prst="rect">
              <a:avLst/>
            </a:prstGeom>
            <a:ln>
              <a:solidFill>
                <a:srgbClr val="FFFF00"/>
              </a:solidFill>
            </a:ln>
          </p:spPr>
        </p:pic>
      </p:grpSp>
      <p:cxnSp>
        <p:nvCxnSpPr>
          <p:cNvPr id="5" name="Straight Arrow Connector 4">
            <a:extLst>
              <a:ext uri="{FF2B5EF4-FFF2-40B4-BE49-F238E27FC236}">
                <a16:creationId xmlns:a16="http://schemas.microsoft.com/office/drawing/2014/main" id="{79F0CAD6-B19F-7374-4D83-07B2195D53FF}"/>
              </a:ext>
            </a:extLst>
          </p:cNvPr>
          <p:cNvCxnSpPr/>
          <p:nvPr/>
        </p:nvCxnSpPr>
        <p:spPr>
          <a:xfrm flipH="1">
            <a:off x="1876425" y="2266950"/>
            <a:ext cx="713184" cy="38113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D44AAD-F559-5A5C-4EBE-3A6A65D8BC3C}"/>
              </a:ext>
            </a:extLst>
          </p:cNvPr>
          <p:cNvCxnSpPr/>
          <p:nvPr/>
        </p:nvCxnSpPr>
        <p:spPr>
          <a:xfrm>
            <a:off x="3905250" y="2342681"/>
            <a:ext cx="4143375" cy="20148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72F859-0B1C-A39C-1C2E-095A5562AFCB}"/>
              </a:ext>
            </a:extLst>
          </p:cNvPr>
          <p:cNvSpPr txBox="1"/>
          <p:nvPr/>
        </p:nvSpPr>
        <p:spPr>
          <a:xfrm>
            <a:off x="5924550" y="4152900"/>
            <a:ext cx="5391150" cy="369332"/>
          </a:xfrm>
          <a:prstGeom prst="rect">
            <a:avLst/>
          </a:prstGeom>
          <a:noFill/>
          <a:ln>
            <a:solidFill>
              <a:srgbClr val="92D050"/>
            </a:solidFill>
          </a:ln>
        </p:spPr>
        <p:txBody>
          <a:bodyPr wrap="square" rtlCol="0">
            <a:spAutoFit/>
          </a:bodyPr>
          <a:lstStyle/>
          <a:p>
            <a:r>
              <a:rPr lang="en-US">
                <a:solidFill>
                  <a:schemeClr val="bg1"/>
                </a:solidFill>
              </a:rPr>
              <a:t>Reference [20b] equations.</a:t>
            </a:r>
          </a:p>
        </p:txBody>
      </p:sp>
    </p:spTree>
    <p:extLst>
      <p:ext uri="{BB962C8B-B14F-4D97-AF65-F5344CB8AC3E}">
        <p14:creationId xmlns:p14="http://schemas.microsoft.com/office/powerpoint/2010/main" val="3070427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667500" y="1679038"/>
                <a:ext cx="5391150" cy="2585323"/>
              </a:xfrm>
              <a:prstGeom prst="rect">
                <a:avLst/>
              </a:prstGeom>
              <a:noFill/>
              <a:ln>
                <a:solidFill>
                  <a:srgbClr val="92D050"/>
                </a:solidFill>
              </a:ln>
            </p:spPr>
            <p:txBody>
              <a:bodyPr wrap="square" rtlCol="0">
                <a:spAutoFit/>
              </a:bodyPr>
              <a:lstStyle/>
              <a:p>
                <a:r>
                  <a:rPr lang="en-US">
                    <a:solidFill>
                      <a:schemeClr val="bg1"/>
                    </a:solidFill>
                  </a:rPr>
                  <a:t>SUGAR defines a set of the modified KKT conditions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 representing the first order optimality conditions to ensure a local minimum is reached.</a:t>
                </a:r>
              </a:p>
              <a:p>
                <a:endParaRPr lang="en-US">
                  <a:solidFill>
                    <a:schemeClr val="bg1"/>
                  </a:solidFill>
                </a:endParaRPr>
              </a:p>
              <a:p>
                <a:r>
                  <a:rPr lang="en-US">
                    <a:solidFill>
                      <a:schemeClr val="bg1"/>
                    </a:solidFill>
                  </a:rPr>
                  <a:t>The non-linear KKT equations are solved for using Newton-Raphson.</a:t>
                </a:r>
              </a:p>
              <a:p>
                <a:endParaRPr lang="en-US">
                  <a:solidFill>
                    <a:schemeClr val="bg1"/>
                  </a:solidFill>
                </a:endParaRPr>
              </a:p>
              <a:p>
                <a:r>
                  <a:rPr lang="en-US">
                    <a:solidFill>
                      <a:schemeClr val="bg1"/>
                    </a:solidFill>
                  </a:rPr>
                  <a:t>Each iteration, the Newton-Raphson constructs a Hessian of the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𝐴𝐶𝑂𝑃𝐹</m:t>
                        </m:r>
                      </m:sub>
                    </m:sSub>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667500" y="1679038"/>
                <a:ext cx="5391150" cy="2585323"/>
              </a:xfrm>
              <a:prstGeom prst="rect">
                <a:avLst/>
              </a:prstGeom>
              <a:blipFill>
                <a:blip r:embed="rId2"/>
                <a:stretch>
                  <a:fillRect l="-903" t="-937" r="-677" b="-2342"/>
                </a:stretch>
              </a:blipFill>
              <a:ln>
                <a:solidFill>
                  <a:srgbClr val="92D050"/>
                </a:solid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B5439B0E-F261-858C-AD4F-97062630B3EA}"/>
              </a:ext>
            </a:extLst>
          </p:cNvPr>
          <p:cNvPicPr>
            <a:picLocks noChangeAspect="1"/>
          </p:cNvPicPr>
          <p:nvPr/>
        </p:nvPicPr>
        <p:blipFill>
          <a:blip r:embed="rId3"/>
          <a:stretch>
            <a:fillRect/>
          </a:stretch>
        </p:blipFill>
        <p:spPr>
          <a:xfrm>
            <a:off x="761435" y="1666875"/>
            <a:ext cx="5703141" cy="3086406"/>
          </a:xfrm>
          <a:prstGeom prst="rect">
            <a:avLst/>
          </a:prstGeom>
          <a:ln>
            <a:solidFill>
              <a:srgbClr val="92D050"/>
            </a:solidFill>
          </a:ln>
        </p:spPr>
      </p:pic>
      <p:grpSp>
        <p:nvGrpSpPr>
          <p:cNvPr id="20" name="Group 19">
            <a:extLst>
              <a:ext uri="{FF2B5EF4-FFF2-40B4-BE49-F238E27FC236}">
                <a16:creationId xmlns:a16="http://schemas.microsoft.com/office/drawing/2014/main" id="{314A5FAE-F7CA-9678-D67D-1EB5B0F3840D}"/>
              </a:ext>
            </a:extLst>
          </p:cNvPr>
          <p:cNvGrpSpPr/>
          <p:nvPr/>
        </p:nvGrpSpPr>
        <p:grpSpPr>
          <a:xfrm>
            <a:off x="402573" y="5376921"/>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581743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Diode Limiting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650223" y="2739816"/>
                <a:ext cx="5391150" cy="3970318"/>
              </a:xfrm>
              <a:prstGeom prst="rect">
                <a:avLst/>
              </a:prstGeom>
              <a:noFill/>
              <a:ln>
                <a:solidFill>
                  <a:srgbClr val="92D050"/>
                </a:solidFill>
              </a:ln>
            </p:spPr>
            <p:txBody>
              <a:bodyPr wrap="square" rtlCol="0">
                <a:spAutoFit/>
              </a:bodyPr>
              <a:lstStyle/>
              <a:p>
                <a:r>
                  <a:rPr lang="en-US">
                    <a:solidFill>
                      <a:schemeClr val="bg1"/>
                    </a:solidFill>
                  </a:rPr>
                  <a:t>Inequality constraints are solved using an interior point method that gradually constrains the function shown in (9).</a:t>
                </a:r>
              </a:p>
              <a:p>
                <a:endParaRPr lang="en-US">
                  <a:solidFill>
                    <a:schemeClr val="bg1"/>
                  </a:solidFill>
                </a:endParaRPr>
              </a:p>
              <a:p>
                <a:r>
                  <a:rPr lang="en-US">
                    <a:solidFill>
                      <a:schemeClr val="bg1"/>
                    </a:solidFill>
                  </a:rPr>
                  <a:t>Each iteration of the interior point method requires robust limiting to ensure variables do not exceed their operating limits. </a:t>
                </a:r>
              </a:p>
              <a:p>
                <a:endParaRPr lang="en-US">
                  <a:solidFill>
                    <a:schemeClr val="bg1"/>
                  </a:solidFill>
                </a:endParaRPr>
              </a:p>
              <a:p>
                <a:r>
                  <a:rPr lang="en-US">
                    <a:solidFill>
                      <a:schemeClr val="bg1"/>
                    </a:solidFill>
                  </a:rPr>
                  <a:t>‘Diode limiting methods’ from </a:t>
                </a:r>
                <a:r>
                  <a:rPr lang="en-US">
                    <a:solidFill>
                      <a:schemeClr val="bg1"/>
                    </a:solidFill>
                    <a:hlinkClick r:id="rId2" action="ppaction://hlinksldjump"/>
                  </a:rPr>
                  <a:t>[23b]</a:t>
                </a:r>
                <a:r>
                  <a:rPr lang="en-US">
                    <a:solidFill>
                      <a:schemeClr val="bg1"/>
                    </a:solidFill>
                  </a:rPr>
                  <a:t> ensure each primal variable and associated slack variable is individually limited, with a factor of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𝑋</m:t>
                        </m:r>
                      </m:sub>
                    </m:sSub>
                  </m:oMath>
                </a14:m>
                <a:r>
                  <a:rPr lang="en-US">
                    <a:solidFill>
                      <a:schemeClr val="bg1"/>
                    </a:solidFill>
                  </a:rPr>
                  <a:t> and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𝜏</m:t>
                        </m:r>
                      </m:e>
                      <m:sub>
                        <m:r>
                          <a:rPr lang="en-US" b="0" i="1" smtClean="0">
                            <a:solidFill>
                              <a:schemeClr val="bg1"/>
                            </a:solidFill>
                            <a:latin typeface="Cambria Math" panose="02040503050406030204" pitchFamily="18" charset="0"/>
                          </a:rPr>
                          <m:t>𝑢</m:t>
                        </m:r>
                      </m:sub>
                    </m:sSub>
                  </m:oMath>
                </a14:m>
                <a:r>
                  <a:rPr lang="en-US">
                    <a:solidFill>
                      <a:schemeClr val="bg1"/>
                    </a:solidFill>
                  </a:rPr>
                  <a:t> respectively (12-13).</a:t>
                </a:r>
              </a:p>
              <a:p>
                <a:endParaRPr lang="en-US">
                  <a:solidFill>
                    <a:schemeClr val="bg1"/>
                  </a:solidFill>
                </a:endParaRPr>
              </a:p>
              <a:p>
                <a:r>
                  <a:rPr lang="en-US">
                    <a:solidFill>
                      <a:schemeClr val="bg1"/>
                    </a:solidFill>
                  </a:rPr>
                  <a:t>(14-15) represent damping constants to ensure there’s no inter-iteration oscillation of primal/slack variables.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650223" y="2739816"/>
                <a:ext cx="5391150" cy="3970318"/>
              </a:xfrm>
              <a:prstGeom prst="rect">
                <a:avLst/>
              </a:prstGeom>
              <a:blipFill>
                <a:blip r:embed="rId3"/>
                <a:stretch>
                  <a:fillRect l="-903" t="-612" r="-1016" b="-1223"/>
                </a:stretch>
              </a:blipFill>
              <a:ln>
                <a:solidFill>
                  <a:srgbClr val="92D050"/>
                </a:solid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314A5FAE-F7CA-9678-D67D-1EB5B0F3840D}"/>
              </a:ext>
            </a:extLst>
          </p:cNvPr>
          <p:cNvGrpSpPr/>
          <p:nvPr/>
        </p:nvGrpSpPr>
        <p:grpSpPr>
          <a:xfrm>
            <a:off x="650223" y="1679038"/>
            <a:ext cx="8479992" cy="828797"/>
            <a:chOff x="402573" y="5376921"/>
            <a:chExt cx="8479992" cy="828797"/>
          </a:xfrm>
        </p:grpSpPr>
        <p:pic>
          <p:nvPicPr>
            <p:cNvPr id="15" name="Picture 14">
              <a:extLst>
                <a:ext uri="{FF2B5EF4-FFF2-40B4-BE49-F238E27FC236}">
                  <a16:creationId xmlns:a16="http://schemas.microsoft.com/office/drawing/2014/main" id="{02DC926A-3E91-7D60-B279-C989BD32FF66}"/>
                </a:ext>
              </a:extLst>
            </p:cNvPr>
            <p:cNvPicPr>
              <a:picLocks noChangeAspect="1"/>
            </p:cNvPicPr>
            <p:nvPr/>
          </p:nvPicPr>
          <p:blipFill>
            <a:blip r:embed="rId4"/>
            <a:stretch>
              <a:fillRect/>
            </a:stretch>
          </p:blipFill>
          <p:spPr>
            <a:xfrm>
              <a:off x="402573" y="5376921"/>
              <a:ext cx="2675572" cy="828797"/>
            </a:xfrm>
            <a:prstGeom prst="rect">
              <a:avLst/>
            </a:prstGeom>
            <a:ln>
              <a:solidFill>
                <a:srgbClr val="92D050"/>
              </a:solidFill>
            </a:ln>
          </p:spPr>
        </p:pic>
        <p:pic>
          <p:nvPicPr>
            <p:cNvPr id="17" name="Picture 16">
              <a:extLst>
                <a:ext uri="{FF2B5EF4-FFF2-40B4-BE49-F238E27FC236}">
                  <a16:creationId xmlns:a16="http://schemas.microsoft.com/office/drawing/2014/main" id="{AFFBD95D-3319-E142-62A9-436B971625E8}"/>
                </a:ext>
              </a:extLst>
            </p:cNvPr>
            <p:cNvPicPr>
              <a:picLocks noChangeAspect="1"/>
            </p:cNvPicPr>
            <p:nvPr/>
          </p:nvPicPr>
          <p:blipFill>
            <a:blip r:embed="rId5"/>
            <a:stretch>
              <a:fillRect/>
            </a:stretch>
          </p:blipFill>
          <p:spPr>
            <a:xfrm>
              <a:off x="3078145" y="5376921"/>
              <a:ext cx="3148387" cy="828797"/>
            </a:xfrm>
            <a:prstGeom prst="rect">
              <a:avLst/>
            </a:prstGeom>
            <a:ln>
              <a:solidFill>
                <a:srgbClr val="92D050"/>
              </a:solidFill>
            </a:ln>
          </p:spPr>
        </p:pic>
        <p:pic>
          <p:nvPicPr>
            <p:cNvPr id="19" name="Picture 18">
              <a:extLst>
                <a:ext uri="{FF2B5EF4-FFF2-40B4-BE49-F238E27FC236}">
                  <a16:creationId xmlns:a16="http://schemas.microsoft.com/office/drawing/2014/main" id="{58B91A39-DF51-4200-C237-2BFBA4F0A47B}"/>
                </a:ext>
              </a:extLst>
            </p:cNvPr>
            <p:cNvPicPr>
              <a:picLocks noChangeAspect="1"/>
            </p:cNvPicPr>
            <p:nvPr/>
          </p:nvPicPr>
          <p:blipFill>
            <a:blip r:embed="rId6"/>
            <a:stretch>
              <a:fillRect/>
            </a:stretch>
          </p:blipFill>
          <p:spPr>
            <a:xfrm>
              <a:off x="6226532" y="5376921"/>
              <a:ext cx="2656033" cy="828797"/>
            </a:xfrm>
            <a:prstGeom prst="rect">
              <a:avLst/>
            </a:prstGeom>
            <a:ln>
              <a:solidFill>
                <a:srgbClr val="92D050"/>
              </a:solidFill>
            </a:ln>
          </p:spPr>
        </p:pic>
      </p:grpSp>
    </p:spTree>
    <p:extLst>
      <p:ext uri="{BB962C8B-B14F-4D97-AF65-F5344CB8AC3E}">
        <p14:creationId xmlns:p14="http://schemas.microsoft.com/office/powerpoint/2010/main" val="3608727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SUGAR ACOPF – Tx-stepping based Homotopy Method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576164"/>
                <a:ext cx="5391150" cy="3970318"/>
              </a:xfrm>
              <a:prstGeom prst="rect">
                <a:avLst/>
              </a:prstGeom>
              <a:noFill/>
              <a:ln>
                <a:solidFill>
                  <a:srgbClr val="92D050"/>
                </a:solidFill>
              </a:ln>
            </p:spPr>
            <p:txBody>
              <a:bodyPr wrap="square" rtlCol="0">
                <a:spAutoFit/>
              </a:bodyPr>
              <a:lstStyle/>
              <a:p>
                <a:r>
                  <a:rPr lang="en-US">
                    <a:solidFill>
                      <a:schemeClr val="bg1"/>
                    </a:solidFill>
                  </a:rPr>
                  <a:t>SUGAR accommodates arbitrary initial conditions by employing a homotopy method that relaxes the non-linear constraints to a trivial problem </a:t>
                </a:r>
                <a14:m>
                  <m:oMath xmlns:m="http://schemas.openxmlformats.org/officeDocument/2006/math">
                    <m:r>
                      <a:rPr lang="en-US" b="0" i="1" smtClean="0">
                        <a:solidFill>
                          <a:schemeClr val="bg1"/>
                        </a:solidFill>
                        <a:latin typeface="Cambria Math" panose="02040503050406030204" pitchFamily="18" charset="0"/>
                      </a:rPr>
                      <m:t>𝐺</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r>
                  <a:rPr lang="en-US">
                    <a:solidFill>
                      <a:schemeClr val="bg1"/>
                    </a:solidFill>
                  </a:rPr>
                  <a:t>, and then sequentially solves a series of sub-problems to the original problem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a14:m>
                <a:r>
                  <a:rPr lang="en-US">
                    <a:solidFill>
                      <a:schemeClr val="bg1"/>
                    </a:solidFill>
                  </a:rPr>
                  <a:t>. </a:t>
                </a:r>
              </a:p>
              <a:p>
                <a:endParaRPr lang="en-US">
                  <a:solidFill>
                    <a:schemeClr val="bg1"/>
                  </a:solidFill>
                </a:endParaRPr>
              </a:p>
              <a:p>
                <a:r>
                  <a:rPr lang="en-US">
                    <a:solidFill>
                      <a:schemeClr val="bg1"/>
                    </a:solidFill>
                  </a:rPr>
                  <a:t>A scalar homotopy factor </a:t>
                </a:r>
                <a14:m>
                  <m:oMath xmlns:m="http://schemas.openxmlformats.org/officeDocument/2006/math">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∈[0, 1]</m:t>
                    </m:r>
                  </m:oMath>
                </a14:m>
                <a:r>
                  <a:rPr lang="en-US">
                    <a:solidFill>
                      <a:schemeClr val="bg1"/>
                    </a:solidFill>
                  </a:rPr>
                  <a:t> is embedded into the non-linear ACOPF formulation and is iteratively decreased from </a:t>
                </a:r>
                <a14:m>
                  <m:oMath xmlns:m="http://schemas.openxmlformats.org/officeDocument/2006/math">
                    <m:r>
                      <a:rPr lang="en-US" b="0" i="1" smtClean="0">
                        <a:solidFill>
                          <a:schemeClr val="bg1"/>
                        </a:solidFill>
                        <a:latin typeface="Cambria Math" panose="02040503050406030204" pitchFamily="18" charset="0"/>
                      </a:rPr>
                      <m:t>1</m:t>
                    </m:r>
                  </m:oMath>
                </a14:m>
                <a:r>
                  <a:rPr lang="en-US">
                    <a:solidFill>
                      <a:schemeClr val="bg1"/>
                    </a:solidFill>
                  </a:rPr>
                  <a:t> to </a:t>
                </a:r>
                <a14:m>
                  <m:oMath xmlns:m="http://schemas.openxmlformats.org/officeDocument/2006/math">
                    <m:r>
                      <a:rPr lang="en-US" b="0" i="1" smtClean="0">
                        <a:solidFill>
                          <a:schemeClr val="bg1"/>
                        </a:solidFill>
                        <a:latin typeface="Cambria Math" panose="02040503050406030204" pitchFamily="18" charset="0"/>
                      </a:rPr>
                      <m:t>0</m:t>
                    </m:r>
                  </m:oMath>
                </a14:m>
                <a:r>
                  <a:rPr lang="en-US">
                    <a:solidFill>
                      <a:schemeClr val="bg1"/>
                    </a:solidFill>
                  </a:rPr>
                  <a:t> to trace a path in the solution space.</a:t>
                </a:r>
              </a:p>
              <a:p>
                <a:endParaRPr lang="en-US">
                  <a:solidFill>
                    <a:schemeClr val="bg1"/>
                  </a:solidFill>
                </a:endParaRPr>
              </a:p>
              <a:p>
                <a:r>
                  <a:rPr lang="en-US">
                    <a:solidFill>
                      <a:schemeClr val="bg1"/>
                    </a:solidFill>
                  </a:rPr>
                  <a:t>They claim that this works for arbitrary initial conditions and shows robust convergence for ACOPF systems.</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576164"/>
                <a:ext cx="5391150" cy="3970318"/>
              </a:xfrm>
              <a:prstGeom prst="rect">
                <a:avLst/>
              </a:prstGeom>
              <a:blipFill>
                <a:blip r:embed="rId2"/>
                <a:stretch>
                  <a:fillRect l="-790" t="-766" b="-137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7" name="Picture 6">
            <a:extLst>
              <a:ext uri="{FF2B5EF4-FFF2-40B4-BE49-F238E27FC236}">
                <a16:creationId xmlns:a16="http://schemas.microsoft.com/office/drawing/2014/main" id="{C41100D4-9A83-7BBC-6CAD-11B13695F9A1}"/>
              </a:ext>
            </a:extLst>
          </p:cNvPr>
          <p:cNvPicPr>
            <a:picLocks noChangeAspect="1"/>
          </p:cNvPicPr>
          <p:nvPr/>
        </p:nvPicPr>
        <p:blipFill>
          <a:blip r:embed="rId4"/>
          <a:stretch>
            <a:fillRect/>
          </a:stretch>
        </p:blipFill>
        <p:spPr>
          <a:xfrm>
            <a:off x="6714570" y="1602775"/>
            <a:ext cx="4934506" cy="1493337"/>
          </a:xfrm>
          <a:prstGeom prst="rect">
            <a:avLst/>
          </a:prstGeom>
          <a:ln>
            <a:solidFill>
              <a:srgbClr val="92D050"/>
            </a:solidFill>
          </a:ln>
        </p:spPr>
      </p:pic>
      <p:pic>
        <p:nvPicPr>
          <p:cNvPr id="9" name="Picture 8">
            <a:extLst>
              <a:ext uri="{FF2B5EF4-FFF2-40B4-BE49-F238E27FC236}">
                <a16:creationId xmlns:a16="http://schemas.microsoft.com/office/drawing/2014/main" id="{9515B024-D5F8-2A4E-01FB-032F845D56BE}"/>
              </a:ext>
            </a:extLst>
          </p:cNvPr>
          <p:cNvPicPr>
            <a:picLocks noChangeAspect="1"/>
          </p:cNvPicPr>
          <p:nvPr/>
        </p:nvPicPr>
        <p:blipFill>
          <a:blip r:embed="rId5"/>
          <a:stretch>
            <a:fillRect/>
          </a:stretch>
        </p:blipFill>
        <p:spPr>
          <a:xfrm>
            <a:off x="6714570" y="3259201"/>
            <a:ext cx="3124617" cy="3159445"/>
          </a:xfrm>
          <a:prstGeom prst="rect">
            <a:avLst/>
          </a:prstGeom>
          <a:ln>
            <a:solidFill>
              <a:srgbClr val="92D050"/>
            </a:solidFill>
          </a:ln>
        </p:spPr>
      </p:pic>
    </p:spTree>
    <p:extLst>
      <p:ext uri="{BB962C8B-B14F-4D97-AF65-F5344CB8AC3E}">
        <p14:creationId xmlns:p14="http://schemas.microsoft.com/office/powerpoint/2010/main" val="40279583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Generator Ramping Limits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591534" y="2604739"/>
                <a:ext cx="5391150" cy="1477328"/>
              </a:xfrm>
              <a:prstGeom prst="rect">
                <a:avLst/>
              </a:prstGeom>
              <a:noFill/>
              <a:ln>
                <a:solidFill>
                  <a:srgbClr val="92D050"/>
                </a:solidFill>
              </a:ln>
            </p:spPr>
            <p:txBody>
              <a:bodyPr wrap="square" rtlCol="0">
                <a:spAutoFit/>
              </a:bodyPr>
              <a:lstStyle/>
              <a:p>
                <a:r>
                  <a:rPr lang="en-US">
                    <a:solidFill>
                      <a:schemeClr val="bg1"/>
                    </a:solidFill>
                  </a:rPr>
                  <a:t>Generator ramping limits are incorporated in the same way and solved for using an interior-point method.</a:t>
                </a:r>
              </a:p>
              <a:p>
                <a:endParaRPr lang="en-US">
                  <a:solidFill>
                    <a:schemeClr val="bg1"/>
                  </a:solidFill>
                </a:endParaRPr>
              </a:p>
              <a:p>
                <a:r>
                  <a:rPr lang="en-US">
                    <a:solidFill>
                      <a:schemeClr val="bg1"/>
                    </a:solidFill>
                  </a:rPr>
                  <a:t>ESS also incorporated. (Didn’t see or read any explanation on the possibility of SCD, </a:t>
                </a:r>
                <a:r>
                  <a:rPr lang="en-US" err="1">
                    <a:solidFill>
                      <a:schemeClr val="bg1"/>
                    </a:solidFill>
                  </a:rPr>
                  <a:t>i</a:t>
                </a:r>
                <a:r>
                  <a:rPr lang="en-US">
                    <a:solidFill>
                      <a:schemeClr val="bg1"/>
                    </a:solidFill>
                  </a:rPr>
                  <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𝑑</m:t>
                        </m:r>
                      </m:sub>
                    </m:sSub>
                    <m:r>
                      <a:rPr lang="en-US" b="0" i="1" smtClean="0">
                        <a:solidFill>
                          <a:schemeClr val="bg1"/>
                        </a:solidFill>
                        <a:latin typeface="Cambria Math" panose="02040503050406030204" pitchFamily="18" charset="0"/>
                      </a:rPr>
                      <m:t>&gt;0</m:t>
                    </m:r>
                  </m:oMath>
                </a14:m>
                <a:r>
                  <a:rPr lang="en-US">
                    <a:solidFill>
                      <a:schemeClr val="bg1"/>
                    </a:solidFill>
                  </a:rPr>
                  <a:t>)</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591534" y="2604739"/>
                <a:ext cx="5391150" cy="1477328"/>
              </a:xfrm>
              <a:prstGeom prst="rect">
                <a:avLst/>
              </a:prstGeom>
              <a:blipFill>
                <a:blip r:embed="rId2"/>
                <a:stretch>
                  <a:fillRect l="-790" t="-1633" r="-113" b="-4898"/>
                </a:stretch>
              </a:blipFill>
              <a:ln>
                <a:solidFill>
                  <a:srgbClr val="92D050"/>
                </a:solidFill>
              </a:ln>
            </p:spPr>
            <p:txBody>
              <a:bodyPr/>
              <a:lstStyle/>
              <a:p>
                <a:r>
                  <a:rPr lang="en-IN">
                    <a:noFill/>
                  </a:rPr>
                  <a:t> </a:t>
                </a:r>
              </a:p>
            </p:txBody>
          </p:sp>
        </mc:Fallback>
      </mc:AlternateContent>
      <p:pic>
        <p:nvPicPr>
          <p:cNvPr id="5" name="Picture 4">
            <a:extLst>
              <a:ext uri="{FF2B5EF4-FFF2-40B4-BE49-F238E27FC236}">
                <a16:creationId xmlns:a16="http://schemas.microsoft.com/office/drawing/2014/main" id="{3FA0E0D4-C152-C354-27C7-D73C28C57105}"/>
              </a:ext>
            </a:extLst>
          </p:cNvPr>
          <p:cNvPicPr>
            <a:picLocks noChangeAspect="1"/>
          </p:cNvPicPr>
          <p:nvPr/>
        </p:nvPicPr>
        <p:blipFill>
          <a:blip r:embed="rId3"/>
          <a:stretch>
            <a:fillRect/>
          </a:stretch>
        </p:blipFill>
        <p:spPr>
          <a:xfrm>
            <a:off x="650223" y="1602775"/>
            <a:ext cx="4600575" cy="693903"/>
          </a:xfrm>
          <a:prstGeom prst="rect">
            <a:avLst/>
          </a:prstGeom>
          <a:ln>
            <a:solidFill>
              <a:srgbClr val="92D050"/>
            </a:solidFill>
          </a:ln>
        </p:spPr>
      </p:pic>
      <p:pic>
        <p:nvPicPr>
          <p:cNvPr id="6" name="Picture 5">
            <a:extLst>
              <a:ext uri="{FF2B5EF4-FFF2-40B4-BE49-F238E27FC236}">
                <a16:creationId xmlns:a16="http://schemas.microsoft.com/office/drawing/2014/main" id="{00EF6843-4409-CCAB-BA26-A970B805E5EF}"/>
              </a:ext>
            </a:extLst>
          </p:cNvPr>
          <p:cNvPicPr>
            <a:picLocks noChangeAspect="1"/>
          </p:cNvPicPr>
          <p:nvPr/>
        </p:nvPicPr>
        <p:blipFill>
          <a:blip r:embed="rId4"/>
          <a:stretch>
            <a:fillRect/>
          </a:stretch>
        </p:blipFill>
        <p:spPr>
          <a:xfrm>
            <a:off x="6714570" y="1495970"/>
            <a:ext cx="4600575" cy="1629132"/>
          </a:xfrm>
          <a:prstGeom prst="rect">
            <a:avLst/>
          </a:prstGeom>
        </p:spPr>
      </p:pic>
      <p:pic>
        <p:nvPicPr>
          <p:cNvPr id="10" name="Picture 9">
            <a:extLst>
              <a:ext uri="{FF2B5EF4-FFF2-40B4-BE49-F238E27FC236}">
                <a16:creationId xmlns:a16="http://schemas.microsoft.com/office/drawing/2014/main" id="{8352AA23-851E-6E61-A87C-BAB615101CDD}"/>
              </a:ext>
            </a:extLst>
          </p:cNvPr>
          <p:cNvPicPr>
            <a:picLocks noChangeAspect="1"/>
          </p:cNvPicPr>
          <p:nvPr/>
        </p:nvPicPr>
        <p:blipFill>
          <a:blip r:embed="rId5"/>
          <a:stretch>
            <a:fillRect/>
          </a:stretch>
        </p:blipFill>
        <p:spPr>
          <a:xfrm>
            <a:off x="6592130" y="3429000"/>
            <a:ext cx="5209345" cy="2911104"/>
          </a:xfrm>
          <a:prstGeom prst="rect">
            <a:avLst/>
          </a:prstGeom>
          <a:ln>
            <a:solidFill>
              <a:srgbClr val="92D050"/>
            </a:solidFill>
          </a:ln>
        </p:spPr>
      </p:pic>
    </p:spTree>
    <p:extLst>
      <p:ext uri="{BB962C8B-B14F-4D97-AF65-F5344CB8AC3E}">
        <p14:creationId xmlns:p14="http://schemas.microsoft.com/office/powerpoint/2010/main" val="38594792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5876923" y="1587479"/>
            <a:ext cx="4914901" cy="646331"/>
          </a:xfrm>
          <a:prstGeom prst="rect">
            <a:avLst/>
          </a:prstGeom>
          <a:noFill/>
          <a:ln>
            <a:solidFill>
              <a:srgbClr val="92D050"/>
            </a:solidFill>
          </a:ln>
        </p:spPr>
        <p:txBody>
          <a:bodyPr wrap="square" rtlCol="0">
            <a:spAutoFit/>
          </a:bodyPr>
          <a:lstStyle/>
          <a:p>
            <a:r>
              <a:rPr lang="en-US">
                <a:solidFill>
                  <a:schemeClr val="bg1"/>
                </a:solidFill>
              </a:rPr>
              <a:t>How is Simultaneous Charging Discharging (SCD) avoided?</a:t>
            </a:r>
          </a:p>
        </p:txBody>
      </p:sp>
      <p:pic>
        <p:nvPicPr>
          <p:cNvPr id="6" name="Picture 5">
            <a:extLst>
              <a:ext uri="{FF2B5EF4-FFF2-40B4-BE49-F238E27FC236}">
                <a16:creationId xmlns:a16="http://schemas.microsoft.com/office/drawing/2014/main" id="{9817959A-7548-B075-4020-AD0618B5DD42}"/>
              </a:ext>
            </a:extLst>
          </p:cNvPr>
          <p:cNvPicPr>
            <a:picLocks noChangeAspect="1"/>
          </p:cNvPicPr>
          <p:nvPr/>
        </p:nvPicPr>
        <p:blipFill>
          <a:blip r:embed="rId2"/>
          <a:stretch>
            <a:fillRect/>
          </a:stretch>
        </p:blipFill>
        <p:spPr>
          <a:xfrm>
            <a:off x="952500" y="1674055"/>
            <a:ext cx="4229100" cy="4826016"/>
          </a:xfrm>
          <a:prstGeom prst="rect">
            <a:avLst/>
          </a:prstGeom>
          <a:ln>
            <a:solidFill>
              <a:srgbClr val="92D050"/>
            </a:solidFill>
          </a:ln>
        </p:spPr>
      </p:pic>
    </p:spTree>
    <p:extLst>
      <p:ext uri="{BB962C8B-B14F-4D97-AF65-F5344CB8AC3E}">
        <p14:creationId xmlns:p14="http://schemas.microsoft.com/office/powerpoint/2010/main" val="386735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361006"/>
                <a:ext cx="10063163" cy="502761"/>
              </a:xfrm>
            </p:spPr>
            <p:txBody>
              <a:bodyPr/>
              <a:lstStyle/>
              <a:p>
                <a:r>
                  <a:rPr lang="en-US" sz="360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b="1" i="1" dirty="0" smtClean="0">
                        <a:latin typeface="Cambria Math" panose="02040503050406030204" pitchFamily="18" charset="0"/>
                      </a:rPr>
                      <m:t>𝑿</m:t>
                    </m:r>
                    <m:r>
                      <a:rPr lang="en-US" sz="3600" i="1" dirty="0">
                        <a:latin typeface="Cambria Math" panose="02040503050406030204" pitchFamily="18" charset="0"/>
                      </a:rPr>
                      <m:t>% </m:t>
                    </m:r>
                  </m:oMath>
                </a14:m>
                <a:r>
                  <a:rPr lang="en-US" sz="3600"/>
                  <a:t>PVs, </a:t>
                </a:r>
                <a14:m>
                  <m:oMath xmlns:m="http://schemas.openxmlformats.org/officeDocument/2006/math">
                    <m:r>
                      <a:rPr lang="en-US" sz="3600" i="1" dirty="0" smtClean="0">
                        <a:latin typeface="Cambria Math" panose="02040503050406030204" pitchFamily="18" charset="0"/>
                      </a:rPr>
                      <m:t>0% </m:t>
                    </m:r>
                  </m:oMath>
                </a14:m>
                <a:r>
                  <a:rPr lang="en-US" sz="360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361006"/>
                <a:ext cx="10063163" cy="502761"/>
              </a:xfrm>
              <a:blipFill>
                <a:blip r:embed="rId2"/>
                <a:stretch>
                  <a:fillRect l="-2786" t="-36145" b="-5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Multi-Period Simulation, T = 1, Batteries at 0%, DERs at 100%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rbel"/>
                    <a:ea typeface="+mn-ea"/>
                    <a:cs typeface="+mn-cs"/>
                  </a:rPr>
                  <a:t>OpenDSS Powerflow with DERs at 100%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a:ln>
                      <a:noFill/>
                    </a:ln>
                    <a:solidFill>
                      <a:srgbClr val="000000"/>
                    </a:solidFill>
                    <a:effectLst/>
                    <a:uLnTx/>
                    <a:uFillTx/>
                    <a:latin typeface="Corbel"/>
                    <a:ea typeface="+mn-ea"/>
                    <a:cs typeface="+mn-cs"/>
                  </a:rPr>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894" y="3285226"/>
            <a:ext cx="5082668" cy="3117590"/>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27870" y="3672832"/>
            <a:ext cx="3844051" cy="1426019"/>
          </a:xfrm>
          <a:prstGeom prst="rect">
            <a:avLst/>
          </a:prstGeom>
        </p:spPr>
      </p:pic>
      <p:sp>
        <p:nvSpPr>
          <p:cNvPr id="26" name="Rectangle 25">
            <a:extLst>
              <a:ext uri="{FF2B5EF4-FFF2-40B4-BE49-F238E27FC236}">
                <a16:creationId xmlns:a16="http://schemas.microsoft.com/office/drawing/2014/main" id="{93CAF96D-A6BE-3211-AA4C-2387CD9B87EF}"/>
              </a:ext>
            </a:extLst>
          </p:cNvPr>
          <p:cNvSpPr/>
          <p:nvPr/>
        </p:nvSpPr>
        <p:spPr>
          <a:xfrm>
            <a:off x="593894" y="3864633"/>
            <a:ext cx="1476446" cy="1961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391EC0B5-692C-4C17-0ADB-BBA2A398A67A}"/>
              </a:ext>
            </a:extLst>
          </p:cNvPr>
          <p:cNvSpPr/>
          <p:nvPr/>
        </p:nvSpPr>
        <p:spPr>
          <a:xfrm>
            <a:off x="7873774" y="3698859"/>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4AC191-ADCF-0685-FA8E-1C6149169953}"/>
                  </a:ext>
                </a:extLst>
              </p:cNvPr>
              <p:cNvSpPr txBox="1"/>
              <p:nvPr/>
            </p:nvSpPr>
            <p:spPr>
              <a:xfrm>
                <a:off x="1371126" y="984392"/>
                <a:ext cx="3234906" cy="147732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US" b="1"/>
                  <a:t>Objective Function values </a:t>
                </a:r>
                <a:r>
                  <a:rPr lang="en-US"/>
                  <a:t>(Real Power Losses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m:t>
                        </m:r>
                      </m:sub>
                    </m:sSub>
                  </m:oMath>
                </a14:m>
                <a:r>
                  <a:rPr lang="en-US"/>
                  <a:t>) and </a:t>
                </a:r>
                <a:r>
                  <a:rPr lang="en-US" b="1"/>
                  <a:t>System-wide Voltage snapshots </a:t>
                </a:r>
                <a:r>
                  <a:rPr lang="en-US" sz="1000"/>
                  <a:t>(shown in the next slides)</a:t>
                </a:r>
                <a:r>
                  <a:rPr lang="en-US"/>
                  <a:t> match.</a:t>
                </a:r>
              </a:p>
            </p:txBody>
          </p:sp>
        </mc:Choice>
        <mc:Fallback xmlns="">
          <p:sp>
            <p:nvSpPr>
              <p:cNvPr id="3" name="TextBox 2">
                <a:extLst>
                  <a:ext uri="{FF2B5EF4-FFF2-40B4-BE49-F238E27FC236}">
                    <a16:creationId xmlns:a16="http://schemas.microsoft.com/office/drawing/2014/main" id="{8A4AC191-ADCF-0685-FA8E-1C6149169953}"/>
                  </a:ext>
                </a:extLst>
              </p:cNvPr>
              <p:cNvSpPr txBox="1">
                <a:spLocks noRot="1" noChangeAspect="1" noMove="1" noResize="1" noEditPoints="1" noAdjustHandles="1" noChangeArrowheads="1" noChangeShapeType="1" noTextEdit="1"/>
              </p:cNvSpPr>
              <p:nvPr/>
            </p:nvSpPr>
            <p:spPr>
              <a:xfrm>
                <a:off x="1371126" y="984392"/>
                <a:ext cx="3234906" cy="1477328"/>
              </a:xfrm>
              <a:prstGeom prst="rect">
                <a:avLst/>
              </a:prstGeom>
              <a:blipFill>
                <a:blip r:embed="rId7"/>
                <a:stretch>
                  <a:fillRect l="-1498" t="-1626" b="-44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9B1AFD-C527-8DC7-255B-88E68E139A29}"/>
                  </a:ext>
                </a:extLst>
              </p:cNvPr>
              <p:cNvSpPr txBox="1"/>
              <p:nvPr/>
            </p:nvSpPr>
            <p:spPr>
              <a:xfrm>
                <a:off x="7942785" y="1222674"/>
                <a:ext cx="206427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800" b="0"/>
                  <a:t>This slide: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=100</m:t>
                    </m:r>
                  </m:oMath>
                </a14:m>
                <a:endParaRPr lang="en-US" sz="1800"/>
              </a:p>
              <a:p>
                <a:endParaRPr lang="en-US"/>
              </a:p>
            </p:txBody>
          </p:sp>
        </mc:Choice>
        <mc:Fallback xmlns="">
          <p:sp>
            <p:nvSpPr>
              <p:cNvPr id="5" name="TextBox 4">
                <a:extLst>
                  <a:ext uri="{FF2B5EF4-FFF2-40B4-BE49-F238E27FC236}">
                    <a16:creationId xmlns:a16="http://schemas.microsoft.com/office/drawing/2014/main" id="{719B1AFD-C527-8DC7-255B-88E68E139A29}"/>
                  </a:ext>
                </a:extLst>
              </p:cNvPr>
              <p:cNvSpPr txBox="1">
                <a:spLocks noRot="1" noChangeAspect="1" noMove="1" noResize="1" noEditPoints="1" noAdjustHandles="1" noChangeArrowheads="1" noChangeShapeType="1" noTextEdit="1"/>
              </p:cNvSpPr>
              <p:nvPr/>
            </p:nvSpPr>
            <p:spPr>
              <a:xfrm>
                <a:off x="7942785" y="1222674"/>
                <a:ext cx="2064271" cy="646331"/>
              </a:xfrm>
              <a:prstGeom prst="rect">
                <a:avLst/>
              </a:prstGeom>
              <a:blipFill>
                <a:blip r:embed="rId8"/>
                <a:stretch>
                  <a:fillRect l="-2339" t="-4587"/>
                </a:stretch>
              </a:blipFill>
            </p:spPr>
            <p:txBody>
              <a:bodyPr/>
              <a:lstStyle/>
              <a:p>
                <a:r>
                  <a:rPr lang="en-US">
                    <a:noFill/>
                  </a:rPr>
                  <a:t> </a:t>
                </a:r>
              </a:p>
            </p:txBody>
          </p:sp>
        </mc:Fallback>
      </mc:AlternateContent>
    </p:spTree>
    <p:extLst>
      <p:ext uri="{BB962C8B-B14F-4D97-AF65-F5344CB8AC3E}">
        <p14:creationId xmlns:p14="http://schemas.microsoft.com/office/powerpoint/2010/main" val="39415628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p:sp>
        <p:nvSpPr>
          <p:cNvPr id="13" name="TextBox 12">
            <a:extLst>
              <a:ext uri="{FF2B5EF4-FFF2-40B4-BE49-F238E27FC236}">
                <a16:creationId xmlns:a16="http://schemas.microsoft.com/office/drawing/2014/main" id="{F072F859-0B1C-A39C-1C2E-095A5562AFCB}"/>
              </a:ext>
            </a:extLst>
          </p:cNvPr>
          <p:cNvSpPr txBox="1"/>
          <p:nvPr/>
        </p:nvSpPr>
        <p:spPr>
          <a:xfrm>
            <a:off x="6019800" y="1941926"/>
            <a:ext cx="3924300" cy="646331"/>
          </a:xfrm>
          <a:prstGeom prst="rect">
            <a:avLst/>
          </a:prstGeom>
          <a:noFill/>
          <a:ln>
            <a:solidFill>
              <a:srgbClr val="92D050"/>
            </a:solidFill>
          </a:ln>
        </p:spPr>
        <p:txBody>
          <a:bodyPr wrap="square" rtlCol="0">
            <a:spAutoFit/>
          </a:bodyPr>
          <a:lstStyle/>
          <a:p>
            <a:r>
              <a:rPr lang="en-US">
                <a:solidFill>
                  <a:schemeClr val="bg1"/>
                </a:solidFill>
              </a:rPr>
              <a:t>Augmented </a:t>
            </a:r>
            <a:r>
              <a:rPr lang="en-US" err="1">
                <a:solidFill>
                  <a:schemeClr val="bg1"/>
                </a:solidFill>
              </a:rPr>
              <a:t>Lagrangian</a:t>
            </a:r>
            <a:r>
              <a:rPr lang="en-US">
                <a:solidFill>
                  <a:schemeClr val="bg1"/>
                </a:solidFill>
              </a:rPr>
              <a:t> of the MP-OPF problem.</a:t>
            </a:r>
          </a:p>
        </p:txBody>
      </p:sp>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2"/>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3"/>
            <a:stretch>
              <a:fillRect/>
            </a:stretch>
          </p:blipFill>
          <p:spPr>
            <a:xfrm>
              <a:off x="952500" y="2549001"/>
              <a:ext cx="4129623" cy="641209"/>
            </a:xfrm>
            <a:prstGeom prst="rect">
              <a:avLst/>
            </a:prstGeom>
            <a:ln>
              <a:solidFill>
                <a:srgbClr val="92D050"/>
              </a:solidFill>
            </a:ln>
          </p:spPr>
        </p:pic>
      </p:grpSp>
      <p:pic>
        <p:nvPicPr>
          <p:cNvPr id="10" name="Picture 9">
            <a:extLst>
              <a:ext uri="{FF2B5EF4-FFF2-40B4-BE49-F238E27FC236}">
                <a16:creationId xmlns:a16="http://schemas.microsoft.com/office/drawing/2014/main" id="{A4CC240E-9085-8316-F5CC-D76B0BBC9865}"/>
              </a:ext>
            </a:extLst>
          </p:cNvPr>
          <p:cNvPicPr>
            <a:picLocks noChangeAspect="1"/>
          </p:cNvPicPr>
          <p:nvPr/>
        </p:nvPicPr>
        <p:blipFill>
          <a:blip r:embed="rId4"/>
          <a:stretch>
            <a:fillRect/>
          </a:stretch>
        </p:blipFill>
        <p:spPr>
          <a:xfrm>
            <a:off x="952500" y="3314700"/>
            <a:ext cx="3847825" cy="3409184"/>
          </a:xfrm>
          <a:prstGeom prst="rect">
            <a:avLst/>
          </a:prstGeom>
          <a:ln>
            <a:solidFill>
              <a:srgbClr val="92D050"/>
            </a:solidFill>
          </a:ln>
        </p:spPr>
      </p:pic>
    </p:spTree>
    <p:extLst>
      <p:ext uri="{BB962C8B-B14F-4D97-AF65-F5344CB8AC3E}">
        <p14:creationId xmlns:p14="http://schemas.microsoft.com/office/powerpoint/2010/main" val="1398360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Optimization Problem Formulation: MP-OPF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72F859-0B1C-A39C-1C2E-095A5562AFCB}"/>
                  </a:ext>
                </a:extLst>
              </p:cNvPr>
              <p:cNvSpPr txBox="1"/>
              <p:nvPr/>
            </p:nvSpPr>
            <p:spPr>
              <a:xfrm>
                <a:off x="952499" y="3429000"/>
                <a:ext cx="9363075" cy="3046988"/>
              </a:xfrm>
              <a:prstGeom prst="rect">
                <a:avLst/>
              </a:prstGeom>
              <a:noFill/>
              <a:ln>
                <a:solidFill>
                  <a:srgbClr val="92D050"/>
                </a:solidFill>
              </a:ln>
            </p:spPr>
            <p:txBody>
              <a:bodyPr wrap="square" rtlCol="0">
                <a:spAutoFit/>
              </a:bodyPr>
              <a:lstStyle/>
              <a:p>
                <a:r>
                  <a:rPr lang="en-US" sz="1600">
                    <a:solidFill>
                      <a:schemeClr val="bg1"/>
                    </a:solidFill>
                  </a:rPr>
                  <a:t>If not for any Generator ramping or ESS constraints, the problem is just a summation of individual ACOPFs.</a:t>
                </a:r>
              </a:p>
              <a:p>
                <a:endParaRPr lang="en-US" sz="1600">
                  <a:solidFill>
                    <a:schemeClr val="bg1"/>
                  </a:solidFill>
                </a:endParaRPr>
              </a:p>
              <a:p>
                <a:r>
                  <a:rPr lang="en-US" sz="1600">
                    <a:solidFill>
                      <a:schemeClr val="bg1"/>
                    </a:solidFill>
                  </a:rPr>
                  <a:t>The authors anyway proceed to solve for each ACOPF individually, but using a Forward-Backward Process.</a:t>
                </a:r>
              </a:p>
              <a:p>
                <a:r>
                  <a:rPr lang="en-US" sz="1600">
                    <a:solidFill>
                      <a:schemeClr val="bg1"/>
                    </a:solidFill>
                  </a:rPr>
                  <a:t>While solving for time </a:t>
                </a:r>
                <a14:m>
                  <m:oMath xmlns:m="http://schemas.openxmlformats.org/officeDocument/2006/math">
                    <m:r>
                      <a:rPr lang="en-US" sz="1600" b="0" i="1" smtClean="0">
                        <a:solidFill>
                          <a:schemeClr val="bg1"/>
                        </a:solidFill>
                        <a:latin typeface="Cambria Math" panose="02040503050406030204" pitchFamily="18" charset="0"/>
                      </a:rPr>
                      <m:t>𝑡</m:t>
                    </m:r>
                  </m:oMath>
                </a14:m>
                <a:r>
                  <a:rPr lang="en-US" sz="1600">
                    <a:solidFill>
                      <a:schemeClr val="bg1"/>
                    </a:solidFill>
                  </a:rPr>
                  <a:t>, they assume any variables from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as some constants, and solve (‘forward-pass’) to get all variables for time-step </a:t>
                </a:r>
                <a14:m>
                  <m:oMath xmlns:m="http://schemas.openxmlformats.org/officeDocument/2006/math">
                    <m:r>
                      <a:rPr lang="en-US" sz="1600" b="0" i="1" smtClean="0">
                        <a:solidFill>
                          <a:schemeClr val="bg1"/>
                        </a:solidFill>
                        <a:latin typeface="Cambria Math" panose="02040503050406030204" pitchFamily="18" charset="0"/>
                      </a:rPr>
                      <m:t>𝑡</m:t>
                    </m:r>
                    <m:r>
                      <a:rPr lang="en-US" sz="1600" b="0" i="1" smtClean="0">
                        <a:solidFill>
                          <a:schemeClr val="bg1"/>
                        </a:solidFill>
                        <a:latin typeface="Cambria Math" panose="02040503050406030204" pitchFamily="18" charset="0"/>
                      </a:rPr>
                      <m:t>+1</m:t>
                    </m:r>
                  </m:oMath>
                </a14:m>
                <a:r>
                  <a:rPr lang="en-US" sz="1600">
                    <a:solidFill>
                      <a:schemeClr val="bg1"/>
                    </a:solidFill>
                  </a:rPr>
                  <a:t>. </a:t>
                </a:r>
              </a:p>
              <a:p>
                <a:endParaRPr lang="en-US" sz="1600">
                  <a:solidFill>
                    <a:schemeClr val="bg1"/>
                  </a:solidFill>
                </a:endParaRPr>
              </a:p>
              <a:p>
                <a:r>
                  <a:rPr lang="en-US" sz="1600">
                    <a:solidFill>
                      <a:schemeClr val="bg1"/>
                    </a:solidFill>
                  </a:rPr>
                  <a:t>Then they do a ‘backwards-pass’ to update the sequence based on gradient information from the forward trajectory.</a:t>
                </a:r>
              </a:p>
              <a:p>
                <a:endParaRPr lang="en-US" sz="1600">
                  <a:solidFill>
                    <a:schemeClr val="bg1"/>
                  </a:solidFill>
                </a:endParaRPr>
              </a:p>
              <a:p>
                <a:r>
                  <a:rPr lang="en-US" sz="1600">
                    <a:solidFill>
                      <a:schemeClr val="bg1"/>
                    </a:solidFill>
                  </a:rPr>
                  <a:t>Together, a forward pass and a backward pass produce a new sequence of controls.</a:t>
                </a:r>
              </a:p>
              <a:p>
                <a:endParaRPr lang="en-US" sz="1600">
                  <a:solidFill>
                    <a:schemeClr val="bg1"/>
                  </a:solidFill>
                </a:endParaRPr>
              </a:p>
              <a:p>
                <a:r>
                  <a:rPr lang="en-US" sz="1600">
                    <a:solidFill>
                      <a:schemeClr val="bg1"/>
                    </a:solidFill>
                  </a:rPr>
                  <a:t>If converged, the backward pass does not affect the forward trajectory.</a:t>
                </a:r>
              </a:p>
            </p:txBody>
          </p:sp>
        </mc:Choice>
        <mc:Fallback xmlns="">
          <p:sp>
            <p:nvSpPr>
              <p:cNvPr id="13" name="TextBox 12">
                <a:extLst>
                  <a:ext uri="{FF2B5EF4-FFF2-40B4-BE49-F238E27FC236}">
                    <a16:creationId xmlns:a16="http://schemas.microsoft.com/office/drawing/2014/main" id="{F072F859-0B1C-A39C-1C2E-095A5562AFCB}"/>
                  </a:ext>
                </a:extLst>
              </p:cNvPr>
              <p:cNvSpPr txBox="1">
                <a:spLocks noRot="1" noChangeAspect="1" noMove="1" noResize="1" noEditPoints="1" noAdjustHandles="1" noChangeArrowheads="1" noChangeShapeType="1" noTextEdit="1"/>
              </p:cNvSpPr>
              <p:nvPr/>
            </p:nvSpPr>
            <p:spPr>
              <a:xfrm>
                <a:off x="952499" y="3429000"/>
                <a:ext cx="9363075" cy="3046988"/>
              </a:xfrm>
              <a:prstGeom prst="rect">
                <a:avLst/>
              </a:prstGeom>
              <a:blipFill>
                <a:blip r:embed="rId2"/>
                <a:stretch>
                  <a:fillRect l="-260" t="-399" b="-1397"/>
                </a:stretch>
              </a:blipFill>
              <a:ln>
                <a:solidFill>
                  <a:srgbClr val="92D050"/>
                </a:solid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4A02DD74-9A39-67B5-A9F2-BE070B33A6F8}"/>
              </a:ext>
            </a:extLst>
          </p:cNvPr>
          <p:cNvGrpSpPr/>
          <p:nvPr/>
        </p:nvGrpSpPr>
        <p:grpSpPr>
          <a:xfrm>
            <a:off x="952500" y="1926011"/>
            <a:ext cx="4129623" cy="1264199"/>
            <a:chOff x="952500" y="1926011"/>
            <a:chExt cx="4129623" cy="1264199"/>
          </a:xfrm>
        </p:grpSpPr>
        <p:pic>
          <p:nvPicPr>
            <p:cNvPr id="5" name="Picture 4">
              <a:extLst>
                <a:ext uri="{FF2B5EF4-FFF2-40B4-BE49-F238E27FC236}">
                  <a16:creationId xmlns:a16="http://schemas.microsoft.com/office/drawing/2014/main" id="{C96888BF-A378-1823-9F9C-DBF31E5D5E98}"/>
                </a:ext>
              </a:extLst>
            </p:cNvPr>
            <p:cNvPicPr>
              <a:picLocks noChangeAspect="1"/>
            </p:cNvPicPr>
            <p:nvPr/>
          </p:nvPicPr>
          <p:blipFill>
            <a:blip r:embed="rId3"/>
            <a:stretch>
              <a:fillRect/>
            </a:stretch>
          </p:blipFill>
          <p:spPr>
            <a:xfrm>
              <a:off x="952500" y="1926011"/>
              <a:ext cx="4129623" cy="615596"/>
            </a:xfrm>
            <a:prstGeom prst="rect">
              <a:avLst/>
            </a:prstGeom>
            <a:ln>
              <a:solidFill>
                <a:srgbClr val="92D050"/>
              </a:solidFill>
            </a:ln>
          </p:spPr>
        </p:pic>
        <p:pic>
          <p:nvPicPr>
            <p:cNvPr id="7" name="Picture 6">
              <a:extLst>
                <a:ext uri="{FF2B5EF4-FFF2-40B4-BE49-F238E27FC236}">
                  <a16:creationId xmlns:a16="http://schemas.microsoft.com/office/drawing/2014/main" id="{E1894638-F545-4017-1645-5E2E210E696A}"/>
                </a:ext>
              </a:extLst>
            </p:cNvPr>
            <p:cNvPicPr>
              <a:picLocks noChangeAspect="1"/>
            </p:cNvPicPr>
            <p:nvPr/>
          </p:nvPicPr>
          <p:blipFill>
            <a:blip r:embed="rId4"/>
            <a:stretch>
              <a:fillRect/>
            </a:stretch>
          </p:blipFill>
          <p:spPr>
            <a:xfrm>
              <a:off x="952500" y="2549001"/>
              <a:ext cx="4129623" cy="641209"/>
            </a:xfrm>
            <a:prstGeom prst="rect">
              <a:avLst/>
            </a:prstGeom>
            <a:ln>
              <a:solidFill>
                <a:srgbClr val="92D050"/>
              </a:solidFill>
            </a:ln>
          </p:spPr>
        </p:pic>
      </p:grpSp>
      <p:pic>
        <p:nvPicPr>
          <p:cNvPr id="6" name="Picture 5">
            <a:extLst>
              <a:ext uri="{FF2B5EF4-FFF2-40B4-BE49-F238E27FC236}">
                <a16:creationId xmlns:a16="http://schemas.microsoft.com/office/drawing/2014/main" id="{2BB56D82-7D69-F2C6-DDDE-74ACD4983558}"/>
              </a:ext>
            </a:extLst>
          </p:cNvPr>
          <p:cNvPicPr>
            <a:picLocks noChangeAspect="1"/>
          </p:cNvPicPr>
          <p:nvPr/>
        </p:nvPicPr>
        <p:blipFill>
          <a:blip r:embed="rId5"/>
          <a:stretch>
            <a:fillRect/>
          </a:stretch>
        </p:blipFill>
        <p:spPr>
          <a:xfrm>
            <a:off x="5800725" y="1453221"/>
            <a:ext cx="4863076" cy="1779313"/>
          </a:xfrm>
          <a:prstGeom prst="rect">
            <a:avLst/>
          </a:prstGeom>
        </p:spPr>
      </p:pic>
    </p:spTree>
    <p:extLst>
      <p:ext uri="{BB962C8B-B14F-4D97-AF65-F5344CB8AC3E}">
        <p14:creationId xmlns:p14="http://schemas.microsoft.com/office/powerpoint/2010/main" val="3525285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105650" y="1863704"/>
            <a:ext cx="4315379" cy="3492663"/>
          </a:xfrm>
          <a:prstGeom prst="rect">
            <a:avLst/>
          </a:prstGeom>
          <a:ln>
            <a:solidFill>
              <a:srgbClr val="92D050"/>
            </a:solidFill>
          </a:ln>
        </p:spPr>
      </p:pic>
    </p:spTree>
    <p:extLst>
      <p:ext uri="{BB962C8B-B14F-4D97-AF65-F5344CB8AC3E}">
        <p14:creationId xmlns:p14="http://schemas.microsoft.com/office/powerpoint/2010/main" val="850811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14 Bus System</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970318"/>
          </a:xfrm>
          <a:prstGeom prst="rect">
            <a:avLst/>
          </a:prstGeom>
          <a:noFill/>
          <a:ln>
            <a:solidFill>
              <a:srgbClr val="92D050"/>
            </a:solidFill>
          </a:ln>
        </p:spPr>
        <p:txBody>
          <a:bodyPr wrap="square" rtlCol="0">
            <a:spAutoFit/>
          </a:bodyPr>
          <a:lstStyle/>
          <a:p>
            <a:r>
              <a:rPr lang="en-US">
                <a:solidFill>
                  <a:schemeClr val="bg1"/>
                </a:solidFill>
              </a:rPr>
              <a:t>Gen 02 replaced with an Energy Storage System.</a:t>
            </a:r>
          </a:p>
          <a:p>
            <a:endParaRPr lang="en-US">
              <a:solidFill>
                <a:schemeClr val="bg1"/>
              </a:solidFill>
            </a:endParaRPr>
          </a:p>
          <a:p>
            <a:r>
              <a:rPr lang="en-US">
                <a:solidFill>
                  <a:schemeClr val="bg1"/>
                </a:solidFill>
              </a:rPr>
              <a:t>Optimized over 10 hourly time-periods.</a:t>
            </a:r>
          </a:p>
          <a:p>
            <a:endParaRPr lang="en-US">
              <a:solidFill>
                <a:schemeClr val="bg1"/>
              </a:solidFill>
            </a:endParaRPr>
          </a:p>
          <a:p>
            <a:r>
              <a:rPr lang="en-US">
                <a:solidFill>
                  <a:schemeClr val="bg1"/>
                </a:solidFill>
              </a:rPr>
              <a:t>Loading factor is the blue curve (min. 1.0, Max. 1.4)</a:t>
            </a:r>
          </a:p>
          <a:p>
            <a:endParaRPr lang="en-US">
              <a:solidFill>
                <a:schemeClr val="bg1"/>
              </a:solidFill>
            </a:endParaRPr>
          </a:p>
          <a:p>
            <a:r>
              <a:rPr lang="en-US">
                <a:solidFill>
                  <a:schemeClr val="bg1"/>
                </a:solidFill>
              </a:rPr>
              <a:t>Optimal solution: Charge during periods of low demand (1 to 3), discharge during high loading time (hours 3 to 9). Because discharging cost is much lower than cost of getting power from synchronous machines.</a:t>
            </a:r>
          </a:p>
          <a:p>
            <a:endParaRPr lang="en-US">
              <a:solidFill>
                <a:schemeClr val="bg1"/>
              </a:solidFill>
            </a:endParaRPr>
          </a:p>
          <a:p>
            <a:r>
              <a:rPr lang="en-US">
                <a:solidFill>
                  <a:schemeClr val="bg1"/>
                </a:solidFill>
              </a:rPr>
              <a:t>Still, ramping constraints of the synchronous machines restrict the battery from discharging its entire energy.</a:t>
            </a:r>
          </a:p>
        </p:txBody>
      </p:sp>
      <p:pic>
        <p:nvPicPr>
          <p:cNvPr id="8" name="Picture 7">
            <a:extLst>
              <a:ext uri="{FF2B5EF4-FFF2-40B4-BE49-F238E27FC236}">
                <a16:creationId xmlns:a16="http://schemas.microsoft.com/office/drawing/2014/main" id="{40DB476D-DC55-EE2A-A85E-3E8F3CA72567}"/>
              </a:ext>
            </a:extLst>
          </p:cNvPr>
          <p:cNvPicPr>
            <a:picLocks noChangeAspect="1"/>
          </p:cNvPicPr>
          <p:nvPr/>
        </p:nvPicPr>
        <p:blipFill>
          <a:blip r:embed="rId2"/>
          <a:stretch>
            <a:fillRect/>
          </a:stretch>
        </p:blipFill>
        <p:spPr>
          <a:xfrm>
            <a:off x="7010400" y="1701780"/>
            <a:ext cx="2219325" cy="1796216"/>
          </a:xfrm>
          <a:prstGeom prst="rect">
            <a:avLst/>
          </a:prstGeom>
          <a:ln>
            <a:solidFill>
              <a:srgbClr val="92D050"/>
            </a:solidFill>
          </a:ln>
        </p:spPr>
      </p:pic>
      <p:pic>
        <p:nvPicPr>
          <p:cNvPr id="5" name="Picture 4">
            <a:extLst>
              <a:ext uri="{FF2B5EF4-FFF2-40B4-BE49-F238E27FC236}">
                <a16:creationId xmlns:a16="http://schemas.microsoft.com/office/drawing/2014/main" id="{61A75226-E70A-E161-4383-9FF0578990E4}"/>
              </a:ext>
            </a:extLst>
          </p:cNvPr>
          <p:cNvPicPr>
            <a:picLocks noChangeAspect="1"/>
          </p:cNvPicPr>
          <p:nvPr/>
        </p:nvPicPr>
        <p:blipFill>
          <a:blip r:embed="rId3"/>
          <a:stretch>
            <a:fillRect/>
          </a:stretch>
        </p:blipFill>
        <p:spPr>
          <a:xfrm>
            <a:off x="6667211" y="3698157"/>
            <a:ext cx="5125027" cy="2633366"/>
          </a:xfrm>
          <a:prstGeom prst="rect">
            <a:avLst/>
          </a:prstGeom>
        </p:spPr>
      </p:pic>
    </p:spTree>
    <p:extLst>
      <p:ext uri="{BB962C8B-B14F-4D97-AF65-F5344CB8AC3E}">
        <p14:creationId xmlns:p14="http://schemas.microsoft.com/office/powerpoint/2010/main" val="273411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369332"/>
          </a:xfrm>
          <a:prstGeom prst="rect">
            <a:avLst/>
          </a:prstGeom>
          <a:noFill/>
          <a:ln>
            <a:solidFill>
              <a:srgbClr val="92D050"/>
            </a:solidFill>
          </a:ln>
        </p:spPr>
        <p:txBody>
          <a:bodyPr wrap="square" rtlCol="0">
            <a:spAutoFit/>
          </a:bodyPr>
          <a:lstStyle/>
          <a:p>
            <a:endParaRPr lang="en-US">
              <a:solidFill>
                <a:schemeClr val="bg1"/>
              </a:solidFill>
            </a:endParaRP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942975" y="2372430"/>
            <a:ext cx="6196515" cy="4210347"/>
          </a:xfrm>
          <a:prstGeom prst="rect">
            <a:avLst/>
          </a:prstGeom>
        </p:spPr>
      </p:pic>
      <p:pic>
        <p:nvPicPr>
          <p:cNvPr id="9" name="Picture 8">
            <a:extLst>
              <a:ext uri="{FF2B5EF4-FFF2-40B4-BE49-F238E27FC236}">
                <a16:creationId xmlns:a16="http://schemas.microsoft.com/office/drawing/2014/main" id="{A127E5E3-F227-5DF1-2CB0-5575459A31EE}"/>
              </a:ext>
            </a:extLst>
          </p:cNvPr>
          <p:cNvPicPr>
            <a:picLocks noChangeAspect="1"/>
          </p:cNvPicPr>
          <p:nvPr/>
        </p:nvPicPr>
        <p:blipFill>
          <a:blip r:embed="rId3"/>
          <a:stretch>
            <a:fillRect/>
          </a:stretch>
        </p:blipFill>
        <p:spPr>
          <a:xfrm>
            <a:off x="7724775" y="5080101"/>
            <a:ext cx="4152900" cy="1267851"/>
          </a:xfrm>
          <a:prstGeom prst="rect">
            <a:avLst/>
          </a:prstGeom>
        </p:spPr>
      </p:pic>
      <p:pic>
        <p:nvPicPr>
          <p:cNvPr id="11" name="Picture 10">
            <a:extLst>
              <a:ext uri="{FF2B5EF4-FFF2-40B4-BE49-F238E27FC236}">
                <a16:creationId xmlns:a16="http://schemas.microsoft.com/office/drawing/2014/main" id="{76CC82B2-AA02-1122-5C32-80A9BA519D55}"/>
              </a:ext>
            </a:extLst>
          </p:cNvPr>
          <p:cNvPicPr>
            <a:picLocks noChangeAspect="1"/>
          </p:cNvPicPr>
          <p:nvPr/>
        </p:nvPicPr>
        <p:blipFill>
          <a:blip r:embed="rId4"/>
          <a:stretch>
            <a:fillRect/>
          </a:stretch>
        </p:blipFill>
        <p:spPr>
          <a:xfrm>
            <a:off x="7764994" y="2372430"/>
            <a:ext cx="4072462" cy="1899450"/>
          </a:xfrm>
          <a:prstGeom prst="rect">
            <a:avLst/>
          </a:prstGeom>
        </p:spPr>
      </p:pic>
    </p:spTree>
    <p:extLst>
      <p:ext uri="{BB962C8B-B14F-4D97-AF65-F5344CB8AC3E}">
        <p14:creationId xmlns:p14="http://schemas.microsoft.com/office/powerpoint/2010/main" val="10197125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Results: Synthetic 70k testcase 	</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749814"/>
            <a:ext cx="5391150" cy="646331"/>
          </a:xfrm>
          <a:prstGeom prst="rect">
            <a:avLst/>
          </a:prstGeom>
          <a:noFill/>
          <a:ln>
            <a:solidFill>
              <a:srgbClr val="92D050"/>
            </a:solidFill>
          </a:ln>
        </p:spPr>
        <p:txBody>
          <a:bodyPr wrap="square" rtlCol="0">
            <a:spAutoFit/>
          </a:bodyPr>
          <a:lstStyle/>
          <a:p>
            <a:r>
              <a:rPr lang="en-US">
                <a:solidFill>
                  <a:schemeClr val="bg1"/>
                </a:solidFill>
              </a:rPr>
              <a:t>Solving for 10 hours of 70k system data configuration took them 14 minutes on a single-core </a:t>
            </a:r>
            <a:r>
              <a:rPr lang="en-US" err="1">
                <a:solidFill>
                  <a:schemeClr val="bg1"/>
                </a:solidFill>
              </a:rPr>
              <a:t>macbook</a:t>
            </a:r>
            <a:r>
              <a:rPr lang="en-US">
                <a:solidFill>
                  <a:schemeClr val="bg1"/>
                </a:solidFill>
              </a:rPr>
              <a:t>.</a:t>
            </a:r>
          </a:p>
        </p:txBody>
      </p:sp>
      <p:pic>
        <p:nvPicPr>
          <p:cNvPr id="6" name="Picture 5">
            <a:extLst>
              <a:ext uri="{FF2B5EF4-FFF2-40B4-BE49-F238E27FC236}">
                <a16:creationId xmlns:a16="http://schemas.microsoft.com/office/drawing/2014/main" id="{FCFE3460-55D5-B7F8-CFA4-58F109BAFA04}"/>
              </a:ext>
            </a:extLst>
          </p:cNvPr>
          <p:cNvPicPr>
            <a:picLocks noChangeAspect="1"/>
          </p:cNvPicPr>
          <p:nvPr/>
        </p:nvPicPr>
        <p:blipFill>
          <a:blip r:embed="rId2"/>
          <a:stretch>
            <a:fillRect/>
          </a:stretch>
        </p:blipFill>
        <p:spPr>
          <a:xfrm>
            <a:off x="547220" y="2583418"/>
            <a:ext cx="5220716" cy="3547321"/>
          </a:xfrm>
          <a:prstGeom prst="rect">
            <a:avLst/>
          </a:prstGeom>
          <a:ln>
            <a:solidFill>
              <a:srgbClr val="92D050"/>
            </a:solidFill>
          </a:ln>
        </p:spPr>
      </p:pic>
      <p:pic>
        <p:nvPicPr>
          <p:cNvPr id="5" name="Picture 4">
            <a:extLst>
              <a:ext uri="{FF2B5EF4-FFF2-40B4-BE49-F238E27FC236}">
                <a16:creationId xmlns:a16="http://schemas.microsoft.com/office/drawing/2014/main" id="{89A037DE-6C79-94EE-E4A6-1FB33AF49C26}"/>
              </a:ext>
            </a:extLst>
          </p:cNvPr>
          <p:cNvPicPr>
            <a:picLocks noChangeAspect="1"/>
          </p:cNvPicPr>
          <p:nvPr/>
        </p:nvPicPr>
        <p:blipFill>
          <a:blip r:embed="rId3"/>
          <a:stretch>
            <a:fillRect/>
          </a:stretch>
        </p:blipFill>
        <p:spPr>
          <a:xfrm>
            <a:off x="6424066" y="2583418"/>
            <a:ext cx="5072531" cy="3468029"/>
          </a:xfrm>
          <a:prstGeom prst="rect">
            <a:avLst/>
          </a:prstGeom>
        </p:spPr>
      </p:pic>
    </p:spTree>
    <p:extLst>
      <p:ext uri="{BB962C8B-B14F-4D97-AF65-F5344CB8AC3E}">
        <p14:creationId xmlns:p14="http://schemas.microsoft.com/office/powerpoint/2010/main" val="3275580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2589609" y="357929"/>
            <a:ext cx="7012781" cy="207899"/>
          </a:xfrm>
          <a:ln w="6350">
            <a:solidFill>
              <a:schemeClr val="accent5">
                <a:lumMod val="60000"/>
                <a:lumOff val="40000"/>
              </a:schemeClr>
            </a:solidFill>
          </a:ln>
        </p:spPr>
        <p:txBody>
          <a:bodyPr>
            <a:noAutofit/>
          </a:bodyPr>
          <a:lstStyle/>
          <a:p>
            <a:pPr algn="ctr"/>
            <a:r>
              <a:rPr lang="en-US" sz="1100" b="0">
                <a:latin typeface="Times New Roman" panose="02020603050405020304" pitchFamily="18" charset="0"/>
                <a:cs typeface="Times New Roman" panose="02020603050405020304" pitchFamily="18" charset="0"/>
              </a:rPr>
              <a:t>Large Scale Multi-Period Optimal Power Flow With Energy Storage Systems Using Differential Dynamic Programming</a:t>
            </a:r>
          </a:p>
        </p:txBody>
      </p:sp>
      <p:sp>
        <p:nvSpPr>
          <p:cNvPr id="4" name="TextBox 3">
            <a:extLst>
              <a:ext uri="{FF2B5EF4-FFF2-40B4-BE49-F238E27FC236}">
                <a16:creationId xmlns:a16="http://schemas.microsoft.com/office/drawing/2014/main" id="{66FA94DA-B1D5-F9D7-A3D6-CD79D713F9E1}"/>
              </a:ext>
            </a:extLst>
          </p:cNvPr>
          <p:cNvSpPr txBox="1"/>
          <p:nvPr/>
        </p:nvSpPr>
        <p:spPr>
          <a:xfrm>
            <a:off x="952500" y="1030100"/>
            <a:ext cx="10848975" cy="369332"/>
          </a:xfrm>
          <a:prstGeom prst="rect">
            <a:avLst/>
          </a:prstGeom>
          <a:noFill/>
          <a:ln>
            <a:solidFill>
              <a:schemeClr val="accent5">
                <a:lumMod val="60000"/>
                <a:lumOff val="40000"/>
              </a:schemeClr>
            </a:solidFill>
          </a:ln>
        </p:spPr>
        <p:txBody>
          <a:bodyPr wrap="square" rtlCol="0">
            <a:spAutoFit/>
          </a:bodyPr>
          <a:lstStyle/>
          <a:p>
            <a:r>
              <a:rPr lang="en-US">
                <a:solidFill>
                  <a:schemeClr val="bg1"/>
                </a:solidFill>
              </a:rPr>
              <a:t>Differential Dynamic Programming: Convergence Analysis</a:t>
            </a:r>
          </a:p>
        </p:txBody>
      </p:sp>
      <p:sp>
        <p:nvSpPr>
          <p:cNvPr id="13" name="TextBox 12">
            <a:extLst>
              <a:ext uri="{FF2B5EF4-FFF2-40B4-BE49-F238E27FC236}">
                <a16:creationId xmlns:a16="http://schemas.microsoft.com/office/drawing/2014/main" id="{F072F859-0B1C-A39C-1C2E-095A5562AFCB}"/>
              </a:ext>
            </a:extLst>
          </p:cNvPr>
          <p:cNvSpPr txBox="1"/>
          <p:nvPr/>
        </p:nvSpPr>
        <p:spPr>
          <a:xfrm>
            <a:off x="952500" y="1863704"/>
            <a:ext cx="5391150" cy="923330"/>
          </a:xfrm>
          <a:prstGeom prst="rect">
            <a:avLst/>
          </a:prstGeom>
          <a:noFill/>
          <a:ln>
            <a:solidFill>
              <a:srgbClr val="92D050"/>
            </a:solidFill>
          </a:ln>
        </p:spPr>
        <p:txBody>
          <a:bodyPr wrap="square" rtlCol="0">
            <a:spAutoFit/>
          </a:bodyPr>
          <a:lstStyle/>
          <a:p>
            <a:r>
              <a:rPr lang="en-US">
                <a:solidFill>
                  <a:schemeClr val="bg1"/>
                </a:solidFill>
              </a:rPr>
              <a:t>Using Hessians, Gauss-Seidel, spectral radius, positive-definiteness, they prove that for realistic systems, this method always works.</a:t>
            </a:r>
          </a:p>
        </p:txBody>
      </p:sp>
      <p:pic>
        <p:nvPicPr>
          <p:cNvPr id="5" name="Picture 4">
            <a:extLst>
              <a:ext uri="{FF2B5EF4-FFF2-40B4-BE49-F238E27FC236}">
                <a16:creationId xmlns:a16="http://schemas.microsoft.com/office/drawing/2014/main" id="{E5E46CC4-4DC5-777C-A4FC-5DC5384D3CE0}"/>
              </a:ext>
            </a:extLst>
          </p:cNvPr>
          <p:cNvPicPr>
            <a:picLocks noChangeAspect="1"/>
          </p:cNvPicPr>
          <p:nvPr/>
        </p:nvPicPr>
        <p:blipFill>
          <a:blip r:embed="rId2"/>
          <a:stretch>
            <a:fillRect/>
          </a:stretch>
        </p:blipFill>
        <p:spPr>
          <a:xfrm>
            <a:off x="7071846" y="1647824"/>
            <a:ext cx="4489943" cy="1511593"/>
          </a:xfrm>
          <a:prstGeom prst="rect">
            <a:avLst/>
          </a:prstGeom>
          <a:ln>
            <a:solidFill>
              <a:srgbClr val="92D050"/>
            </a:solidFill>
          </a:ln>
        </p:spPr>
      </p:pic>
    </p:spTree>
    <p:extLst>
      <p:ext uri="{BB962C8B-B14F-4D97-AF65-F5344CB8AC3E}">
        <p14:creationId xmlns:p14="http://schemas.microsoft.com/office/powerpoint/2010/main" val="20578638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940593" y="432435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940593" y="552285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940593" y="354654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940593" y="1008167"/>
            <a:ext cx="10063163" cy="1015584"/>
          </a:xfrm>
          <a:prstGeom prst="rect">
            <a:avLst/>
          </a:prstGeom>
          <a:ln w="38100">
            <a:solidFill>
              <a:schemeClr val="bg2">
                <a:lumMod val="40000"/>
                <a:lumOff val="60000"/>
              </a:schemeClr>
            </a:solidFill>
          </a:ln>
        </p:spPr>
        <p:txBody>
          <a:bodyPr vert="horz" lIns="0" tIns="0" rIns="0" bIns="0" rtlCol="0" anchor="b" anchorCtr="0">
            <a:normAutofit fontScale="9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4219BEC2-ACFE-FB05-60F2-D515BBB50A12}"/>
              </a:ext>
            </a:extLst>
          </p:cNvPr>
          <p:cNvSpPr txBox="1"/>
          <p:nvPr/>
        </p:nvSpPr>
        <p:spPr>
          <a:xfrm>
            <a:off x="940593" y="2023751"/>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12" name="TextBox 11">
            <a:extLst>
              <a:ext uri="{FF2B5EF4-FFF2-40B4-BE49-F238E27FC236}">
                <a16:creationId xmlns:a16="http://schemas.microsoft.com/office/drawing/2014/main" id="{F5E0D70C-65C3-9EA0-42CC-270D85A1B203}"/>
              </a:ext>
            </a:extLst>
          </p:cNvPr>
          <p:cNvSpPr txBox="1"/>
          <p:nvPr/>
        </p:nvSpPr>
        <p:spPr>
          <a:xfrm>
            <a:off x="940593" y="278851"/>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156826" y="3076369"/>
            <a:ext cx="2194839" cy="461665"/>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Reference [22]</a:t>
            </a:r>
          </a:p>
        </p:txBody>
      </p:sp>
    </p:spTree>
    <p:extLst>
      <p:ext uri="{BB962C8B-B14F-4D97-AF65-F5344CB8AC3E}">
        <p14:creationId xmlns:p14="http://schemas.microsoft.com/office/powerpoint/2010/main" val="15937689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8096251" y="240003"/>
            <a:ext cx="3336131" cy="1419059"/>
          </a:xfrm>
          <a:ln w="38100">
            <a:solidFill>
              <a:schemeClr val="accent3"/>
            </a:solidFill>
          </a:ln>
        </p:spPr>
        <p:txBody>
          <a:bodyPr>
            <a:noAutofit/>
          </a:bodyPr>
          <a:lstStyle/>
          <a:p>
            <a:pPr algn="ctr"/>
            <a:r>
              <a:rPr lang="en-US" sz="20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10" name="Title 1">
            <a:extLst>
              <a:ext uri="{FF2B5EF4-FFF2-40B4-BE49-F238E27FC236}">
                <a16:creationId xmlns:a16="http://schemas.microsoft.com/office/drawing/2014/main" id="{2A693CAC-15FE-94C2-CA15-E8B86457C894}"/>
              </a:ext>
            </a:extLst>
          </p:cNvPr>
          <p:cNvSpPr txBox="1">
            <a:spLocks/>
          </p:cNvSpPr>
          <p:nvPr/>
        </p:nvSpPr>
        <p:spPr>
          <a:xfrm>
            <a:off x="578645" y="243199"/>
            <a:ext cx="3583782" cy="1015584"/>
          </a:xfrm>
          <a:prstGeom prst="rect">
            <a:avLst/>
          </a:prstGeom>
          <a:ln w="38100">
            <a:solidFill>
              <a:schemeClr val="bg2">
                <a:lumMod val="40000"/>
                <a:lumOff val="60000"/>
              </a:schemeClr>
            </a:solidFill>
          </a:ln>
        </p:spPr>
        <p:txBody>
          <a:bodyPr vert="horz" lIns="0" tIns="0" rIns="0" bIns="0" rtlCol="0" anchor="b" anchorCtr="0">
            <a:normAutofit fontScale="52500" lnSpcReduction="20000"/>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4" name="Rectangle 13">
            <a:extLst>
              <a:ext uri="{FF2B5EF4-FFF2-40B4-BE49-F238E27FC236}">
                <a16:creationId xmlns:a16="http://schemas.microsoft.com/office/drawing/2014/main" id="{5F0A456C-341D-2B62-48CF-EB8B26CB0D50}"/>
              </a:ext>
            </a:extLst>
          </p:cNvPr>
          <p:cNvSpPr/>
          <p:nvPr/>
        </p:nvSpPr>
        <p:spPr>
          <a:xfrm rot="19525140">
            <a:off x="6650437" y="376553"/>
            <a:ext cx="1371255" cy="307777"/>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1400" b="0" cap="none" spc="0">
                <a:ln w="0"/>
                <a:solidFill>
                  <a:schemeClr val="accent1"/>
                </a:solidFill>
                <a:effectLst>
                  <a:outerShdw blurRad="38100" dist="25400" dir="5400000" algn="ctr" rotWithShape="0">
                    <a:srgbClr val="6E747A">
                      <a:alpha val="43000"/>
                    </a:srgbClr>
                  </a:outerShdw>
                </a:effectLst>
              </a:rPr>
              <a:t>Reference [22]</a:t>
            </a:r>
          </a:p>
        </p:txBody>
      </p:sp>
      <p:sp>
        <p:nvSpPr>
          <p:cNvPr id="3" name="TextBox 2">
            <a:extLst>
              <a:ext uri="{FF2B5EF4-FFF2-40B4-BE49-F238E27FC236}">
                <a16:creationId xmlns:a16="http://schemas.microsoft.com/office/drawing/2014/main" id="{50F7FF7C-F556-8488-89D9-254CDE3C8DF1}"/>
              </a:ext>
            </a:extLst>
          </p:cNvPr>
          <p:cNvSpPr txBox="1"/>
          <p:nvPr/>
        </p:nvSpPr>
        <p:spPr>
          <a:xfrm>
            <a:off x="759617" y="1368238"/>
            <a:ext cx="4260057" cy="5078313"/>
          </a:xfrm>
          <a:prstGeom prst="rect">
            <a:avLst/>
          </a:prstGeom>
          <a:noFill/>
          <a:ln>
            <a:solidFill>
              <a:schemeClr val="accent1"/>
            </a:solidFill>
          </a:ln>
        </p:spPr>
        <p:txBody>
          <a:bodyPr wrap="square" numCol="1" rtlCol="0">
            <a:spAutoFit/>
          </a:bodyPr>
          <a:lstStyle/>
          <a:p>
            <a:r>
              <a:rPr lang="en-US">
                <a:solidFill>
                  <a:schemeClr val="tx2">
                    <a:lumMod val="20000"/>
                    <a:lumOff val="80000"/>
                  </a:schemeClr>
                </a:solidFill>
              </a:rPr>
              <a:t>IEEE 123 and 13 bus systems</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a:t>
            </a:r>
          </a:p>
          <a:p>
            <a:endParaRPr lang="en-US">
              <a:solidFill>
                <a:schemeClr val="tx2">
                  <a:lumMod val="20000"/>
                  <a:lumOff val="80000"/>
                </a:schemeClr>
              </a:solidFill>
            </a:endParaRPr>
          </a:p>
          <a:p>
            <a:r>
              <a:rPr lang="en-US">
                <a:solidFill>
                  <a:schemeClr val="tx2">
                    <a:lumMod val="20000"/>
                    <a:lumOff val="80000"/>
                  </a:schemeClr>
                </a:solidFill>
              </a:rPr>
              <a:t>Second Order Conic Decomposition (SOCP) used to fix State-of-Charge (SOC) for batteries at every time step. [~1 minute]</a:t>
            </a:r>
          </a:p>
          <a:p>
            <a:endParaRPr lang="en-US">
              <a:solidFill>
                <a:schemeClr val="tx2">
                  <a:lumMod val="20000"/>
                  <a:lumOff val="80000"/>
                </a:schemeClr>
              </a:solidFill>
            </a:endParaRPr>
          </a:p>
          <a:p>
            <a:r>
              <a:rPr lang="en-US">
                <a:solidFill>
                  <a:schemeClr val="tx2">
                    <a:lumMod val="20000"/>
                    <a:lumOff val="80000"/>
                  </a:schemeClr>
                </a:solidFill>
              </a:rPr>
              <a:t>Non-Linear Programming (NLP) to solve the individual decoupled time-steps (in parallel). [~ seconds]</a:t>
            </a:r>
          </a:p>
          <a:p>
            <a:endParaRPr lang="en-US">
              <a:solidFill>
                <a:schemeClr val="tx2">
                  <a:lumMod val="20000"/>
                  <a:lumOff val="80000"/>
                </a:schemeClr>
              </a:solidFill>
            </a:endParaRPr>
          </a:p>
          <a:p>
            <a:r>
              <a:rPr lang="en-US">
                <a:solidFill>
                  <a:schemeClr val="tx2">
                    <a:lumMod val="20000"/>
                    <a:lumOff val="80000"/>
                  </a:schemeClr>
                </a:solidFill>
              </a:rPr>
              <a:t>Uses the proof on the based on the 2018 paper to assume a relaxation of the complementarity constraint (with suitable augmentation of the objective function).</a:t>
            </a:r>
          </a:p>
        </p:txBody>
      </p:sp>
      <p:sp>
        <p:nvSpPr>
          <p:cNvPr id="4" name="TextBox 3">
            <a:extLst>
              <a:ext uri="{FF2B5EF4-FFF2-40B4-BE49-F238E27FC236}">
                <a16:creationId xmlns:a16="http://schemas.microsoft.com/office/drawing/2014/main" id="{8A1BD07B-B041-B533-7F65-FD4A690C5499}"/>
              </a:ext>
            </a:extLst>
          </p:cNvPr>
          <p:cNvSpPr txBox="1"/>
          <p:nvPr/>
        </p:nvSpPr>
        <p:spPr>
          <a:xfrm>
            <a:off x="5676900" y="1828800"/>
            <a:ext cx="5987653" cy="4801314"/>
          </a:xfrm>
          <a:prstGeom prst="rect">
            <a:avLst/>
          </a:prstGeom>
          <a:noFill/>
          <a:ln>
            <a:solidFill>
              <a:schemeClr val="accent3"/>
            </a:solidFill>
          </a:ln>
        </p:spPr>
        <p:txBody>
          <a:bodyPr wrap="square" rtlCol="0">
            <a:spAutoFit/>
          </a:bodyPr>
          <a:lstStyle/>
          <a:p>
            <a:r>
              <a:rPr lang="en-US">
                <a:solidFill>
                  <a:schemeClr val="tx2">
                    <a:lumMod val="20000"/>
                    <a:lumOff val="80000"/>
                  </a:schemeClr>
                </a:solidFill>
              </a:rPr>
              <a:t>IEEE 13 bus system</a:t>
            </a:r>
          </a:p>
          <a:p>
            <a:endParaRPr lang="en-US">
              <a:solidFill>
                <a:schemeClr val="tx2">
                  <a:lumMod val="20000"/>
                  <a:lumOff val="80000"/>
                </a:schemeClr>
              </a:solidFill>
            </a:endParaRPr>
          </a:p>
          <a:p>
            <a:r>
              <a:rPr lang="en-US">
                <a:solidFill>
                  <a:schemeClr val="tx2">
                    <a:lumMod val="20000"/>
                    <a:lumOff val="80000"/>
                  </a:schemeClr>
                </a:solidFill>
              </a:rPr>
              <a:t>Unbalanced, Phases assumed to be NOT coupled. </a:t>
            </a:r>
          </a:p>
          <a:p>
            <a:endParaRPr lang="en-US">
              <a:solidFill>
                <a:schemeClr val="tx2">
                  <a:lumMod val="20000"/>
                  <a:lumOff val="80000"/>
                </a:schemeClr>
              </a:solidFill>
            </a:endParaRPr>
          </a:p>
          <a:p>
            <a:r>
              <a:rPr lang="en-US">
                <a:solidFill>
                  <a:schemeClr val="tx2">
                    <a:lumMod val="20000"/>
                    <a:lumOff val="80000"/>
                  </a:schemeClr>
                </a:solidFill>
              </a:rPr>
              <a:t>STL Elements (Discrete-control)</a:t>
            </a:r>
          </a:p>
          <a:p>
            <a:r>
              <a:rPr lang="en-US">
                <a:solidFill>
                  <a:schemeClr val="tx2">
                    <a:lumMod val="20000"/>
                    <a:lumOff val="80000"/>
                  </a:schemeClr>
                </a:solidFill>
              </a:rPr>
              <a:t>	Optimized </a:t>
            </a:r>
            <a:r>
              <a:rPr lang="en-US" i="1">
                <a:solidFill>
                  <a:schemeClr val="tx2">
                    <a:lumMod val="20000"/>
                    <a:lumOff val="80000"/>
                  </a:schemeClr>
                </a:solidFill>
              </a:rPr>
              <a:t>slowly </a:t>
            </a:r>
            <a:r>
              <a:rPr lang="en-US">
                <a:solidFill>
                  <a:schemeClr val="tx2">
                    <a:lumMod val="20000"/>
                    <a:lumOff val="80000"/>
                  </a:schemeClr>
                </a:solidFill>
              </a:rPr>
              <a:t>using Multi-Integer Linear Programming</a:t>
            </a:r>
          </a:p>
          <a:p>
            <a:endParaRPr lang="en-US">
              <a:solidFill>
                <a:schemeClr val="tx2">
                  <a:lumMod val="20000"/>
                  <a:lumOff val="80000"/>
                </a:schemeClr>
              </a:solidFill>
            </a:endParaRPr>
          </a:p>
          <a:p>
            <a:r>
              <a:rPr lang="en-US">
                <a:solidFill>
                  <a:schemeClr val="tx2">
                    <a:lumMod val="20000"/>
                    <a:lumOff val="80000"/>
                  </a:schemeClr>
                </a:solidFill>
              </a:rPr>
              <a:t>Renewables + Battery</a:t>
            </a:r>
          </a:p>
          <a:p>
            <a:r>
              <a:rPr lang="en-US">
                <a:solidFill>
                  <a:schemeClr val="tx2">
                    <a:lumMod val="20000"/>
                    <a:lumOff val="80000"/>
                  </a:schemeClr>
                </a:solidFill>
              </a:rPr>
              <a:t>	Optimized </a:t>
            </a:r>
            <a:r>
              <a:rPr lang="en-US" i="1" err="1">
                <a:solidFill>
                  <a:schemeClr val="tx2">
                    <a:lumMod val="20000"/>
                    <a:lumOff val="80000"/>
                  </a:schemeClr>
                </a:solidFill>
              </a:rPr>
              <a:t>fastly</a:t>
            </a:r>
            <a:r>
              <a:rPr lang="en-US">
                <a:solidFill>
                  <a:schemeClr val="tx2">
                    <a:lumMod val="20000"/>
                    <a:lumOff val="80000"/>
                  </a:schemeClr>
                </a:solidFill>
              </a:rPr>
              <a:t> using SOCP</a:t>
            </a:r>
          </a:p>
          <a:p>
            <a:r>
              <a:rPr lang="en-US">
                <a:solidFill>
                  <a:schemeClr val="tx2">
                    <a:lumMod val="20000"/>
                    <a:lumOff val="80000"/>
                  </a:schemeClr>
                </a:solidFill>
              </a:rPr>
              <a:t>	[~1 minute]</a:t>
            </a:r>
          </a:p>
          <a:p>
            <a:endParaRPr lang="en-US">
              <a:solidFill>
                <a:schemeClr val="tx2">
                  <a:lumMod val="20000"/>
                  <a:lumOff val="80000"/>
                </a:schemeClr>
              </a:solidFill>
            </a:endParaRPr>
          </a:p>
          <a:p>
            <a:r>
              <a:rPr lang="en-US">
                <a:solidFill>
                  <a:schemeClr val="tx2">
                    <a:lumMod val="20000"/>
                    <a:lumOff val="80000"/>
                  </a:schemeClr>
                </a:solidFill>
              </a:rPr>
              <a:t>Proof given, that for </a:t>
            </a:r>
            <a:r>
              <a:rPr lang="en-US" i="1">
                <a:solidFill>
                  <a:schemeClr val="tx2">
                    <a:lumMod val="20000"/>
                    <a:lumOff val="80000"/>
                  </a:schemeClr>
                </a:solidFill>
              </a:rPr>
              <a:t>realistic </a:t>
            </a:r>
            <a:r>
              <a:rPr lang="en-US">
                <a:solidFill>
                  <a:schemeClr val="tx2">
                    <a:lumMod val="20000"/>
                    <a:lumOff val="80000"/>
                  </a:schemeClr>
                </a:solidFill>
              </a:rPr>
              <a:t>systems, relaxing the hard battery complementarity constraint AND adding a soft constraint to the objective function, makes the problem NOT Mixed-Integer, while still yielding feasibly, </a:t>
            </a:r>
            <a:r>
              <a:rPr lang="en-US" i="1">
                <a:solidFill>
                  <a:schemeClr val="tx2">
                    <a:lumMod val="20000"/>
                    <a:lumOff val="80000"/>
                  </a:schemeClr>
                </a:solidFill>
              </a:rPr>
              <a:t>near-optimal </a:t>
            </a:r>
            <a:r>
              <a:rPr lang="en-US" err="1">
                <a:solidFill>
                  <a:schemeClr val="tx2">
                    <a:lumMod val="20000"/>
                    <a:lumOff val="80000"/>
                  </a:schemeClr>
                </a:solidFill>
              </a:rPr>
              <a:t>soltutions</a:t>
            </a:r>
            <a:r>
              <a:rPr lang="en-US">
                <a:solidFill>
                  <a:schemeClr val="tx2">
                    <a:lumMod val="20000"/>
                    <a:lumOff val="80000"/>
                  </a:schemeClr>
                </a:solidFill>
              </a:rPr>
              <a:t>.</a:t>
            </a:r>
          </a:p>
        </p:txBody>
      </p:sp>
    </p:spTree>
    <p:extLst>
      <p:ext uri="{BB962C8B-B14F-4D97-AF65-F5344CB8AC3E}">
        <p14:creationId xmlns:p14="http://schemas.microsoft.com/office/powerpoint/2010/main" val="1422830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628900"/>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accent3"/>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51097"/>
            <a:ext cx="10063163" cy="369332"/>
          </a:xfrm>
          <a:prstGeom prst="rect">
            <a:avLst/>
          </a:prstGeom>
          <a:noFill/>
          <a:ln w="38100">
            <a:solidFill>
              <a:schemeClr val="accent3"/>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Power System Computation Conference (2018)</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1200329"/>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Then: PhD at University of Vermont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9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a graph showing the number of the bus numbers&#10;&#10;Description automatically generated with medium confidence">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838" y="2394520"/>
            <a:ext cx="2243138" cy="1814513"/>
          </a:xfrm>
          <a:prstGeom prst="rect">
            <a:avLst/>
          </a:prstGeom>
        </p:spPr>
      </p:pic>
      <p:pic>
        <p:nvPicPr>
          <p:cNvPr id="14" name="Picture 13" descr="A graph with a line graph and numbers&#10;&#10;Description automatically generated">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574" y="4334812"/>
            <a:ext cx="2243138" cy="1814513"/>
          </a:xfrm>
          <a:prstGeom prst="rect">
            <a:avLst/>
          </a:prstGeom>
        </p:spPr>
      </p:pic>
      <p:pic>
        <p:nvPicPr>
          <p:cNvPr id="9" name="Picture 8" descr="A graph of a graph showing the number of bus numbers&#10;&#10;Description automatically generated with medium confidence">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574" y="2394520"/>
            <a:ext cx="2243138" cy="1814513"/>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E0C78642-3383-F68D-3DDB-D6BEAA78A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574" y="379414"/>
            <a:ext cx="2243138" cy="1814513"/>
          </a:xfrm>
          <a:prstGeom prst="rect">
            <a:avLst/>
          </a:prstGeom>
        </p:spPr>
      </p:pic>
      <p:pic>
        <p:nvPicPr>
          <p:cNvPr id="7" name="Picture 6" descr="A graph with a line graph and numbers&#10;&#10;Description automatically generated">
            <a:extLst>
              <a:ext uri="{FF2B5EF4-FFF2-40B4-BE49-F238E27FC236}">
                <a16:creationId xmlns:a16="http://schemas.microsoft.com/office/drawing/2014/main" id="{D9A393B3-69E7-F166-D4EB-520C6EB23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838" y="383727"/>
            <a:ext cx="2243138" cy="1814513"/>
          </a:xfrm>
          <a:prstGeom prst="rect">
            <a:avLst/>
          </a:prstGeom>
        </p:spPr>
      </p:pic>
      <p:pic>
        <p:nvPicPr>
          <p:cNvPr id="16" name="Picture 15" descr="A graph with a line graph and numbers&#10;&#10;Description automatically generated">
            <a:extLst>
              <a:ext uri="{FF2B5EF4-FFF2-40B4-BE49-F238E27FC236}">
                <a16:creationId xmlns:a16="http://schemas.microsoft.com/office/drawing/2014/main" id="{A74B9838-EAE4-4851-F880-BC6C876DDB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9838" y="4334813"/>
            <a:ext cx="2243138"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a:solidFill>
                      <a:srgbClr val="FFFFFF"/>
                    </a:solidFill>
                    <a:latin typeface="+mj-lt"/>
                    <a:ea typeface="+mj-ea"/>
                    <a:cs typeface="+mj-cs"/>
                  </a:rPr>
                  <a:t>Comparison with OpenDSS:</a:t>
                </a:r>
                <a:br>
                  <a:rPr lang="en-US" sz="4400" kern="1200">
                    <a:solidFill>
                      <a:srgbClr val="FFFFFF"/>
                    </a:solidFill>
                    <a:latin typeface="+mj-lt"/>
                    <a:ea typeface="+mj-ea"/>
                    <a:cs typeface="+mj-cs"/>
                  </a:rPr>
                </a:br>
                <a:r>
                  <a:rPr lang="en-US" sz="2000" b="0" kern="1200">
                    <a:solidFill>
                      <a:srgbClr val="FFFFFF"/>
                    </a:solidFill>
                    <a:latin typeface="+mj-lt"/>
                    <a:ea typeface="+mj-ea"/>
                    <a:cs typeface="+mj-cs"/>
                  </a:rPr>
                  <a:t>System-wide Voltage Snapshots</a:t>
                </a:r>
                <a:br>
                  <a:rPr lang="en-US" sz="2000" b="0" kern="1200">
                    <a:solidFill>
                      <a:srgbClr val="FFFFFF"/>
                    </a:solidFill>
                    <a:latin typeface="+mj-lt"/>
                    <a:ea typeface="+mj-ea"/>
                    <a:cs typeface="+mj-cs"/>
                  </a:rPr>
                </a:br>
                <a:r>
                  <a:rPr lang="en-US" sz="2000" b="0" kern="120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 10%, 20%, 30%, 40%, 50%</m:t>
                    </m:r>
                  </m:oMath>
                </a14:m>
                <a:br>
                  <a:rPr lang="en-US" sz="2000" b="0" kern="1200">
                    <a:solidFill>
                      <a:srgbClr val="FFFFFF"/>
                    </a:solidFill>
                    <a:latin typeface="+mj-lt"/>
                    <a:ea typeface="+mj-ea"/>
                    <a:cs typeface="+mj-cs"/>
                  </a:rPr>
                </a:br>
                <a:r>
                  <a:rPr lang="en-US" sz="2000" b="0" kern="120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8"/>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533240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r>
              <a:rPr lang="en-US"/>
              <a:t>Distribution System</a:t>
            </a:r>
          </a:p>
          <a:p>
            <a:pPr lvl="1">
              <a:buClr>
                <a:schemeClr val="accent3"/>
              </a:buClr>
              <a:buSzPct val="50000"/>
              <a:buFont typeface="Wingdings" panose="05000000000000000000" pitchFamily="2" charset="2"/>
              <a:buChar char="Ø"/>
            </a:pPr>
            <a:r>
              <a:rPr lang="en-US"/>
              <a:t>Unbalanced</a:t>
            </a:r>
          </a:p>
          <a:p>
            <a:pPr lvl="1">
              <a:buClr>
                <a:schemeClr val="accent3"/>
              </a:buClr>
              <a:buSzPct val="50000"/>
              <a:buFont typeface="Wingdings" panose="05000000000000000000" pitchFamily="2" charset="2"/>
              <a:buChar char="Ø"/>
            </a:pPr>
            <a:r>
              <a:rPr lang="en-US"/>
              <a:t>Mechanical Assets?</a:t>
            </a:r>
          </a:p>
          <a:p>
            <a:pPr lvl="1">
              <a:buClr>
                <a:schemeClr val="accent3"/>
              </a:buClr>
              <a:buSzPct val="50000"/>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Two Different Optimization Time-Scales</a:t>
            </a:r>
          </a:p>
          <a:p>
            <a:pPr lvl="1">
              <a:buClr>
                <a:schemeClr val="accent3"/>
              </a:buClr>
              <a:buSzPct val="50000"/>
              <a:buFont typeface="Wingdings" panose="05000000000000000000" pitchFamily="2" charset="2"/>
              <a:buChar char="Ø"/>
            </a:pPr>
            <a:r>
              <a:rPr lang="en-US"/>
              <a:t>A slow time-scale for dispatching discrete mechanical assets using Mixed-Integer Program (MIP)</a:t>
            </a:r>
          </a:p>
          <a:p>
            <a:pPr lvl="1">
              <a:buClr>
                <a:schemeClr val="accent3"/>
              </a:buClr>
              <a:buSzPct val="50000"/>
              <a:buFont typeface="Wingdings" panose="05000000000000000000" pitchFamily="2" charset="2"/>
              <a:buChar char="Ø"/>
            </a:pPr>
            <a:r>
              <a:rPr lang="en-US"/>
              <a:t>A fast time-scale for continuously monitoring DERs using SOCP.</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2977089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lnSpcReduction="10000"/>
          </a:bodyPr>
          <a:lstStyle/>
          <a:p>
            <a:pPr marL="0" indent="0">
              <a:buNone/>
            </a:pPr>
            <a:r>
              <a:rPr lang="en-US"/>
              <a:t>Two Different Optimization Time-Scales</a:t>
            </a:r>
          </a:p>
          <a:p>
            <a:pPr marL="0" indent="0">
              <a:buNone/>
            </a:pPr>
            <a:endParaRPr lang="en-US"/>
          </a:p>
          <a:p>
            <a:pPr lvl="1">
              <a:buClr>
                <a:schemeClr val="accent3"/>
              </a:buClr>
              <a:buSzPct val="50000"/>
              <a:buFont typeface="Wingdings" panose="05000000000000000000" pitchFamily="2" charset="2"/>
              <a:buChar char="Ø"/>
            </a:pPr>
            <a:r>
              <a:rPr lang="en-US"/>
              <a:t>Different Types of discrete and continuous operated devices. </a:t>
            </a:r>
          </a:p>
          <a:p>
            <a:pPr lvl="2">
              <a:buClr>
                <a:schemeClr val="accent3"/>
              </a:buClr>
              <a:buSzPct val="50000"/>
              <a:buFont typeface="Wingdings" panose="05000000000000000000" pitchFamily="2" charset="2"/>
              <a:buChar char="Ø"/>
            </a:pPr>
            <a:r>
              <a:rPr lang="en-US"/>
              <a:t>E.g. Capacitor/Reactor Banks, Line Regulators (On/Off), Load-Tap-Changing (LTC) Transformers</a:t>
            </a:r>
          </a:p>
          <a:p>
            <a:pPr lvl="2">
              <a:buClr>
                <a:schemeClr val="accent3"/>
              </a:buClr>
              <a:buSzPct val="50000"/>
              <a:buFont typeface="Wingdings" panose="05000000000000000000" pitchFamily="2" charset="2"/>
              <a:buChar char="Ø"/>
            </a:pPr>
            <a:r>
              <a:rPr lang="en-US"/>
              <a:t>Discrete states of these devices render the problem NP-hard. </a:t>
            </a:r>
            <a:r>
              <a:rPr lang="en-US" b="1" i="1"/>
              <a:t>(So, they were NOT NP-hard anyway?)</a:t>
            </a:r>
          </a:p>
          <a:p>
            <a:pPr lvl="2">
              <a:buClr>
                <a:schemeClr val="accent3"/>
              </a:buClr>
              <a:buSzPct val="50000"/>
              <a:buFont typeface="Wingdings" panose="05000000000000000000" pitchFamily="2" charset="2"/>
              <a:buChar char="Ø"/>
            </a:pPr>
            <a:r>
              <a:rPr lang="en-US"/>
              <a:t>McCormick relaxation and linearization techniques have been used to incorporate these devices into the OPF problem for a BALANCED network. [16b]</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This necessitates the use of separate optimization loops to coordinate them.</a:t>
            </a:r>
          </a:p>
          <a:p>
            <a:pPr lvl="1">
              <a:buClr>
                <a:schemeClr val="accent3"/>
              </a:buClr>
              <a:buSzPct val="50000"/>
              <a:buFont typeface="Wingdings" panose="05000000000000000000" pitchFamily="2" charset="2"/>
              <a:buChar char="Ø"/>
            </a:pPr>
            <a:endParaRPr lang="en-US"/>
          </a:p>
          <a:p>
            <a:pPr lvl="1">
              <a:buClr>
                <a:schemeClr val="accent3"/>
              </a:buClr>
              <a:buSzPct val="50000"/>
              <a:buFont typeface="Wingdings" panose="05000000000000000000" pitchFamily="2" charset="2"/>
              <a:buChar char="Ø"/>
            </a:pPr>
            <a:r>
              <a:rPr lang="en-US"/>
              <a:t>Mechanical assets also have operational constraints on tap changes per hour to limit wear and tear, which necessitates separation.</a:t>
            </a:r>
          </a:p>
          <a:p>
            <a:pPr lvl="1">
              <a:buFont typeface="Wingdings" panose="05000000000000000000" pitchFamily="2" charset="2"/>
              <a:buChar char="Ø"/>
            </a:pPr>
            <a:endParaRPr lang="en-US"/>
          </a:p>
          <a:p>
            <a:pPr lvl="1"/>
            <a:endParaRPr lang="en-US"/>
          </a:p>
        </p:txBody>
      </p:sp>
    </p:spTree>
    <p:extLst>
      <p:ext uri="{BB962C8B-B14F-4D97-AF65-F5344CB8AC3E}">
        <p14:creationId xmlns:p14="http://schemas.microsoft.com/office/powerpoint/2010/main" val="17874268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0" indent="0">
              <a:buNone/>
            </a:pPr>
            <a:r>
              <a:rPr lang="en-US"/>
              <a:t>Novel hierarchical OPF scheme for separation of the slow-mechanical (discrete control scheme) and fast power-electronic (continuous control scheme) on two different time-scales.</a:t>
            </a:r>
          </a:p>
          <a:p>
            <a:pPr marL="0" indent="0">
              <a:buNone/>
            </a:pPr>
            <a:endParaRPr lang="en-US"/>
          </a:p>
          <a:p>
            <a:pPr marL="0" indent="0">
              <a:buNone/>
            </a:pPr>
            <a:r>
              <a:rPr lang="en-US"/>
              <a:t>Service Transformer Layers (STL) elements dispatched optimally using Multi-Period three-phase SOCP convex relaxation techniques applied to radial distribution networks for fast corrective control.</a:t>
            </a:r>
          </a:p>
          <a:p>
            <a:pPr marL="0" indent="0">
              <a:buNone/>
            </a:pPr>
            <a:endParaRPr lang="en-US"/>
          </a:p>
          <a:p>
            <a:pPr marL="0" indent="0">
              <a:buNone/>
            </a:pPr>
            <a:r>
              <a:rPr lang="en-US"/>
              <a:t>Simultaneous charging and discharging of batteries in a convex model of 3-phase system is also analyzed and conditions are provided under which this can be avoided.	 </a:t>
            </a:r>
          </a:p>
          <a:p>
            <a:pPr lvl="1"/>
            <a:endParaRPr lang="en-US"/>
          </a:p>
        </p:txBody>
      </p:sp>
    </p:spTree>
    <p:extLst>
      <p:ext uri="{BB962C8B-B14F-4D97-AF65-F5344CB8AC3E}">
        <p14:creationId xmlns:p14="http://schemas.microsoft.com/office/powerpoint/2010/main" val="8684310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grpSp>
        <p:nvGrpSpPr>
          <p:cNvPr id="20" name="Group 19">
            <a:extLst>
              <a:ext uri="{FF2B5EF4-FFF2-40B4-BE49-F238E27FC236}">
                <a16:creationId xmlns:a16="http://schemas.microsoft.com/office/drawing/2014/main" id="{103557B5-DFC4-FC83-8B8C-058090A2A363}"/>
              </a:ext>
            </a:extLst>
          </p:cNvPr>
          <p:cNvGrpSpPr/>
          <p:nvPr/>
        </p:nvGrpSpPr>
        <p:grpSpPr>
          <a:xfrm>
            <a:off x="1240513" y="2647949"/>
            <a:ext cx="9189362" cy="3297486"/>
            <a:chOff x="1078588" y="2484673"/>
            <a:chExt cx="10061810" cy="3687085"/>
          </a:xfrm>
        </p:grpSpPr>
        <p:sp>
          <p:nvSpPr>
            <p:cNvPr id="27" name="Freeform: Shape 26">
              <a:extLst>
                <a:ext uri="{FF2B5EF4-FFF2-40B4-BE49-F238E27FC236}">
                  <a16:creationId xmlns:a16="http://schemas.microsoft.com/office/drawing/2014/main" id="{0F94A26A-43FA-ACE0-A143-A93D509AD2CF}"/>
                </a:ext>
              </a:extLst>
            </p:cNvPr>
            <p:cNvSpPr/>
            <p:nvPr/>
          </p:nvSpPr>
          <p:spPr>
            <a:xfrm>
              <a:off x="819834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AC Three-phase Non-Linear Model (Plant)</a:t>
              </a:r>
            </a:p>
          </p:txBody>
        </p:sp>
        <p:sp>
          <p:nvSpPr>
            <p:cNvPr id="26" name="Freeform: Shape 25">
              <a:extLst>
                <a:ext uri="{FF2B5EF4-FFF2-40B4-BE49-F238E27FC236}">
                  <a16:creationId xmlns:a16="http://schemas.microsoft.com/office/drawing/2014/main" id="{0604DED1-0FB1-2C31-8BDA-9BA179A34F18}"/>
                </a:ext>
              </a:extLst>
            </p:cNvPr>
            <p:cNvSpPr/>
            <p:nvPr/>
          </p:nvSpPr>
          <p:spPr>
            <a:xfrm>
              <a:off x="4638469"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400" kern="1200"/>
                <a:t>Minutely Dispatch of Flexible Assets (SOCP)</a:t>
              </a:r>
            </a:p>
          </p:txBody>
        </p:sp>
        <p:sp>
          <p:nvSpPr>
            <p:cNvPr id="25" name="Freeform: Shape 24">
              <a:extLst>
                <a:ext uri="{FF2B5EF4-FFF2-40B4-BE49-F238E27FC236}">
                  <a16:creationId xmlns:a16="http://schemas.microsoft.com/office/drawing/2014/main" id="{7E2973D9-2711-D3ED-7BDF-88C7100294E0}"/>
                </a:ext>
              </a:extLst>
            </p:cNvPr>
            <p:cNvSpPr/>
            <p:nvPr/>
          </p:nvSpPr>
          <p:spPr>
            <a:xfrm>
              <a:off x="1078588" y="4700734"/>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800" kern="1200"/>
                <a:t>Hourly Dispatch of Mechanical Assets (MILP)</a:t>
              </a:r>
            </a:p>
          </p:txBody>
        </p:sp>
        <p:sp>
          <p:nvSpPr>
            <p:cNvPr id="24" name="Freeform: Shape 23">
              <a:extLst>
                <a:ext uri="{FF2B5EF4-FFF2-40B4-BE49-F238E27FC236}">
                  <a16:creationId xmlns:a16="http://schemas.microsoft.com/office/drawing/2014/main" id="{4351C196-0679-1166-C336-BA73212C1A04}"/>
                </a:ext>
              </a:extLst>
            </p:cNvPr>
            <p:cNvSpPr/>
            <p:nvPr/>
          </p:nvSpPr>
          <p:spPr>
            <a:xfrm>
              <a:off x="2781094" y="2484673"/>
              <a:ext cx="2942049" cy="1471024"/>
            </a:xfrm>
            <a:custGeom>
              <a:avLst/>
              <a:gdLst>
                <a:gd name="connsiteX0" fmla="*/ 0 w 2942049"/>
                <a:gd name="connsiteY0" fmla="*/ 0 h 1471024"/>
                <a:gd name="connsiteX1" fmla="*/ 2942049 w 2942049"/>
                <a:gd name="connsiteY1" fmla="*/ 0 h 1471024"/>
                <a:gd name="connsiteX2" fmla="*/ 2942049 w 2942049"/>
                <a:gd name="connsiteY2" fmla="*/ 1471024 h 1471024"/>
                <a:gd name="connsiteX3" fmla="*/ 0 w 2942049"/>
                <a:gd name="connsiteY3" fmla="*/ 1471024 h 1471024"/>
                <a:gd name="connsiteX4" fmla="*/ 0 w 2942049"/>
                <a:gd name="connsiteY4" fmla="*/ 0 h 1471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049" h="1471024">
                  <a:moveTo>
                    <a:pt x="0" y="0"/>
                  </a:moveTo>
                  <a:lnTo>
                    <a:pt x="2942049" y="0"/>
                  </a:lnTo>
                  <a:lnTo>
                    <a:pt x="2942049" y="1471024"/>
                  </a:lnTo>
                  <a:lnTo>
                    <a:pt x="0" y="1471024"/>
                  </a:lnTo>
                  <a:lnTo>
                    <a:pt x="0" y="0"/>
                  </a:lnTo>
                  <a:close/>
                </a:path>
              </a:pathLst>
            </a:custGeom>
            <a:ln w="57150"/>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Forecast and Analytics</a:t>
              </a:r>
            </a:p>
          </p:txBody>
        </p:sp>
      </p:grpSp>
      <p:cxnSp>
        <p:nvCxnSpPr>
          <p:cNvPr id="13" name="Straight Connector 12">
            <a:extLst>
              <a:ext uri="{FF2B5EF4-FFF2-40B4-BE49-F238E27FC236}">
                <a16:creationId xmlns:a16="http://schemas.microsoft.com/office/drawing/2014/main" id="{0D09C44E-58FA-BBB6-0DAE-A5F60E0F4D68}"/>
              </a:ext>
            </a:extLst>
          </p:cNvPr>
          <p:cNvCxnSpPr/>
          <p:nvPr/>
        </p:nvCxnSpPr>
        <p:spPr>
          <a:xfrm>
            <a:off x="9085033" y="5920275"/>
            <a:ext cx="0" cy="511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0C0508-49E0-2AAA-67D0-1D95CBE9ABA8}"/>
              </a:ext>
            </a:extLst>
          </p:cNvPr>
          <p:cNvCxnSpPr>
            <a:cxnSpLocks/>
          </p:cNvCxnSpPr>
          <p:nvPr/>
        </p:nvCxnSpPr>
        <p:spPr>
          <a:xfrm flipH="1">
            <a:off x="2578107" y="6448424"/>
            <a:ext cx="65243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931C94-930C-B8C9-3559-94F20FF7BB36}"/>
              </a:ext>
            </a:extLst>
          </p:cNvPr>
          <p:cNvCxnSpPr/>
          <p:nvPr/>
        </p:nvCxnSpPr>
        <p:spPr>
          <a:xfrm flipV="1">
            <a:off x="2578107" y="5920275"/>
            <a:ext cx="0" cy="51111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F5FB0F-3324-0F3B-E8C6-FC94C52667AB}"/>
              </a:ext>
            </a:extLst>
          </p:cNvPr>
          <p:cNvCxnSpPr/>
          <p:nvPr/>
        </p:nvCxnSpPr>
        <p:spPr>
          <a:xfrm flipV="1">
            <a:off x="5927260" y="5920275"/>
            <a:ext cx="0" cy="519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4464F9-6FBB-8539-E254-D80F05008A2B}"/>
              </a:ext>
            </a:extLst>
          </p:cNvPr>
          <p:cNvCxnSpPr/>
          <p:nvPr/>
        </p:nvCxnSpPr>
        <p:spPr>
          <a:xfrm flipH="1">
            <a:off x="2583986" y="3963536"/>
            <a:ext cx="1551260" cy="6663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816974-B3E6-784C-4A21-3B384C56B74C}"/>
              </a:ext>
            </a:extLst>
          </p:cNvPr>
          <p:cNvCxnSpPr/>
          <p:nvPr/>
        </p:nvCxnSpPr>
        <p:spPr>
          <a:xfrm>
            <a:off x="4138870" y="3963536"/>
            <a:ext cx="1684000" cy="6663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954D35-0531-6A43-9269-38CAA609FE31}"/>
              </a:ext>
            </a:extLst>
          </p:cNvPr>
          <p:cNvCxnSpPr/>
          <p:nvPr/>
        </p:nvCxnSpPr>
        <p:spPr>
          <a:xfrm>
            <a:off x="7178668" y="5255829"/>
            <a:ext cx="56426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7CF4A0-5E70-802C-2089-E7320651866B}"/>
              </a:ext>
            </a:extLst>
          </p:cNvPr>
          <p:cNvCxnSpPr/>
          <p:nvPr/>
        </p:nvCxnSpPr>
        <p:spPr>
          <a:xfrm>
            <a:off x="3927460" y="5255829"/>
            <a:ext cx="564260"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3CE6A8-9F6B-7E6F-6002-EFF90ED23FF2}"/>
              </a:ext>
            </a:extLst>
          </p:cNvPr>
          <p:cNvSpPr txBox="1"/>
          <p:nvPr/>
        </p:nvSpPr>
        <p:spPr>
          <a:xfrm>
            <a:off x="1371600" y="1724025"/>
            <a:ext cx="10210800" cy="492443"/>
          </a:xfrm>
          <a:prstGeom prst="rect">
            <a:avLst/>
          </a:prstGeom>
          <a:noFill/>
          <a:ln>
            <a:solidFill>
              <a:schemeClr val="accent3"/>
            </a:solidFill>
          </a:ln>
        </p:spPr>
        <p:txBody>
          <a:bodyPr wrap="square" rtlCol="0">
            <a:spAutoFit/>
          </a:bodyPr>
          <a:lstStyle/>
          <a:p>
            <a:pPr algn="ctr"/>
            <a:r>
              <a:rPr lang="en-US" sz="2600">
                <a:solidFill>
                  <a:schemeClr val="bg1"/>
                </a:solidFill>
                <a:latin typeface="Century" panose="02040604050505020304" pitchFamily="18" charset="0"/>
              </a:rPr>
              <a:t>Flowchart showing the Hierarchical time-scale control algorithm</a:t>
            </a:r>
          </a:p>
        </p:txBody>
      </p:sp>
    </p:spTree>
    <p:extLst>
      <p:ext uri="{BB962C8B-B14F-4D97-AF65-F5344CB8AC3E}">
        <p14:creationId xmlns:p14="http://schemas.microsoft.com/office/powerpoint/2010/main" val="24564671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Want to minimize number of changes in mechanical discrete control components to reduce wear and tear.</a:t>
                </a:r>
              </a:p>
              <a:p>
                <a:pPr marL="182880" lvl="1" indent="0">
                  <a:buNone/>
                </a:pPr>
                <a:endParaRPr lang="en-US"/>
              </a:p>
              <a:p>
                <a:pPr marL="182880" lvl="1" indent="0">
                  <a:buNone/>
                </a:pPr>
                <a:r>
                  <a:rPr lang="en-US"/>
                  <a:t>Aim: minimize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𝑉</m:t>
                        </m:r>
                      </m:e>
                    </m:d>
                  </m:oMath>
                </a14:m>
                <a:r>
                  <a:rPr lang="en-US"/>
                  <a:t> from a nominal set-point using operation of these discrete assets.</a:t>
                </a:r>
              </a:p>
              <a:p>
                <a:pPr marL="182880" lvl="1" indent="0">
                  <a:buNone/>
                </a:pPr>
                <a:endParaRPr lang="en-US"/>
              </a:p>
              <a:p>
                <a:pPr marL="182880" lvl="1" indent="0">
                  <a:buNone/>
                </a:pPr>
                <a:r>
                  <a:rPr lang="en-US"/>
                  <a:t>The outer loop also schedules active power exchanges of the STL elements, considering the variability of solar PV generation and forecast energy demands.</a:t>
                </a:r>
              </a:p>
              <a:p>
                <a:pPr marL="182880" lvl="1" indent="0">
                  <a:buNone/>
                </a:pPr>
                <a:endParaRPr lang="en-US"/>
              </a:p>
              <a:p>
                <a:pPr marL="182880" lvl="1" indent="0">
                  <a:buNone/>
                </a:pPr>
                <a:r>
                  <a:rPr lang="en-US"/>
                  <a:t>Reactive Power Control of STL elements reserved for corrective control, in the </a:t>
                </a:r>
                <a:r>
                  <a:rPr lang="en-US" i="1"/>
                  <a:t>Inner Loop.</a:t>
                </a:r>
                <a:endParaRPr lang="en-US"/>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1210"/>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Voltage Positioning</a:t>
            </a:r>
          </a:p>
        </p:txBody>
      </p:sp>
    </p:spTree>
    <p:extLst>
      <p:ext uri="{BB962C8B-B14F-4D97-AF65-F5344CB8AC3E}">
        <p14:creationId xmlns:p14="http://schemas.microsoft.com/office/powerpoint/2010/main" val="1395619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Since discrete decision variables only take integer values, the</a:t>
            </a:r>
            <a:r>
              <a:rPr lang="en-US" i="1"/>
              <a:t> outer loop </a:t>
            </a:r>
            <a:r>
              <a:rPr lang="en-US"/>
              <a:t>problem becomes a mixed-integer problem, which is NP-hard.</a:t>
            </a:r>
          </a:p>
          <a:p>
            <a:pPr marL="182880" lvl="1" indent="0">
              <a:buNone/>
            </a:pPr>
            <a:endParaRPr lang="en-US"/>
          </a:p>
          <a:p>
            <a:pPr marL="182880" lvl="1" indent="0">
              <a:buNone/>
            </a:pPr>
            <a:r>
              <a:rPr lang="en-US"/>
              <a:t>Branch and bound techniques can be effective on MIPs if their continuous versions are convex.</a:t>
            </a:r>
          </a:p>
          <a:p>
            <a:pPr marL="182880" lvl="1" indent="0">
              <a:buNone/>
            </a:pPr>
            <a:endParaRPr lang="en-US"/>
          </a:p>
          <a:p>
            <a:pPr marL="182880" lvl="1" indent="0">
              <a:buNone/>
            </a:pPr>
            <a:r>
              <a:rPr lang="en-US"/>
              <a:t>In order to reduce the computational complexity of the outer loop, a three-phase LINEARIZED model of the network is used.</a:t>
            </a:r>
          </a:p>
          <a:p>
            <a:pPr marL="182880" lvl="1" indent="0">
              <a:buNone/>
            </a:pPr>
            <a:r>
              <a:rPr lang="en-US"/>
              <a:t>	This reduces the problem to a Mixed-Integer Linear Program (MILP).</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spTree>
    <p:extLst>
      <p:ext uri="{BB962C8B-B14F-4D97-AF65-F5344CB8AC3E}">
        <p14:creationId xmlns:p14="http://schemas.microsoft.com/office/powerpoint/2010/main" val="2335473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64418" y="2276194"/>
                <a:ext cx="10063163" cy="4286531"/>
              </a:xfrm>
              <a:ln>
                <a:solidFill>
                  <a:schemeClr val="accent3"/>
                </a:solidFill>
              </a:ln>
            </p:spPr>
            <p:txBody>
              <a:bodyPr>
                <a:normAutofit/>
              </a:bodyPr>
              <a:lstStyle/>
              <a:p>
                <a:pPr lvl="1">
                  <a:buFontTx/>
                  <a:buChar char="‪"/>
                </a:pPr>
                <a:r>
                  <a:rPr lang="en-US"/>
                  <a:t>STL Architecture</a:t>
                </a:r>
              </a:p>
              <a:p>
                <a:pPr lvl="2">
                  <a:buFontTx/>
                  <a:buChar char="‪"/>
                </a:pPr>
                <a:r>
                  <a:rPr lang="en-US"/>
                  <a:t>Four-Quadrant Control Scheme. Can supply and consume both </a:t>
                </a:r>
                <a14:m>
                  <m:oMath xmlns:m="http://schemas.openxmlformats.org/officeDocument/2006/math">
                    <m:r>
                      <a:rPr lang="en-US" b="0" i="1" smtClean="0">
                        <a:latin typeface="Cambria Math" panose="02040503050406030204" pitchFamily="18" charset="0"/>
                      </a:rPr>
                      <m:t>𝑃</m:t>
                    </m:r>
                  </m:oMath>
                </a14:m>
                <a:r>
                  <a:rPr lang="en-US"/>
                  <a:t> and </a:t>
                </a:r>
                <a14:m>
                  <m:oMath xmlns:m="http://schemas.openxmlformats.org/officeDocument/2006/math">
                    <m:r>
                      <a:rPr lang="en-US" b="0" i="1" smtClean="0">
                        <a:latin typeface="Cambria Math" panose="02040503050406030204" pitchFamily="18" charset="0"/>
                      </a:rPr>
                      <m:t>𝑄</m:t>
                    </m:r>
                  </m:oMath>
                </a14:m>
                <a:r>
                  <a:rPr lang="en-US"/>
                  <a:t>.</a:t>
                </a:r>
              </a:p>
              <a:p>
                <a:pPr lvl="2">
                  <a:buFontTx/>
                  <a:buChar char="‪"/>
                </a:pPr>
                <a:r>
                  <a:rPr lang="en-US"/>
                  <a:t>Each STL element is composed of a renewable source of energy such as solar power and some form of storage like a battery bank.</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64418" y="2276194"/>
                <a:ext cx="10063163" cy="4286531"/>
              </a:xfrm>
              <a:blipFill>
                <a:blip r:embed="rId2"/>
                <a:stretch>
                  <a:fillRect t="-2691"/>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Outer Loop </a:t>
            </a:r>
            <a:r>
              <a:rPr lang="en-US" sz="2800">
                <a:solidFill>
                  <a:schemeClr val="bg1"/>
                </a:solidFill>
                <a:latin typeface="Biome" panose="020B0502040204020203" pitchFamily="34" charset="0"/>
                <a:cs typeface="Biome" panose="020B0502040204020203" pitchFamily="34" charset="0"/>
              </a:rPr>
              <a:t>Formulation : Voltage Positioning</a:t>
            </a:r>
          </a:p>
        </p:txBody>
      </p:sp>
      <p:grpSp>
        <p:nvGrpSpPr>
          <p:cNvPr id="21" name="Group 20">
            <a:extLst>
              <a:ext uri="{FF2B5EF4-FFF2-40B4-BE49-F238E27FC236}">
                <a16:creationId xmlns:a16="http://schemas.microsoft.com/office/drawing/2014/main" id="{869C3599-3E3F-5FB8-0F50-3986F7D27EE9}"/>
              </a:ext>
            </a:extLst>
          </p:cNvPr>
          <p:cNvGrpSpPr/>
          <p:nvPr/>
        </p:nvGrpSpPr>
        <p:grpSpPr>
          <a:xfrm>
            <a:off x="1944406" y="3790950"/>
            <a:ext cx="1114424" cy="914399"/>
            <a:chOff x="1944406" y="3790950"/>
            <a:chExt cx="1114424" cy="914399"/>
          </a:xfrm>
        </p:grpSpPr>
        <p:sp>
          <p:nvSpPr>
            <p:cNvPr id="6" name="TextBox 5">
              <a:extLst>
                <a:ext uri="{FF2B5EF4-FFF2-40B4-BE49-F238E27FC236}">
                  <a16:creationId xmlns:a16="http://schemas.microsoft.com/office/drawing/2014/main" id="{AD38F8C8-F6CC-4178-8E2B-6792449FB4A2}"/>
                </a:ext>
              </a:extLst>
            </p:cNvPr>
            <p:cNvSpPr txBox="1"/>
            <p:nvPr/>
          </p:nvSpPr>
          <p:spPr>
            <a:xfrm>
              <a:off x="1944406" y="3790950"/>
              <a:ext cx="1114424" cy="914399"/>
            </a:xfrm>
            <a:prstGeom prst="rect">
              <a:avLst/>
            </a:prstGeom>
            <a:noFill/>
            <a:ln w="28575">
              <a:solidFill>
                <a:schemeClr val="accent3"/>
              </a:solidFill>
            </a:ln>
          </p:spPr>
          <p:txBody>
            <a:bodyPr wrap="square" rtlCol="0">
              <a:spAutoFit/>
            </a:bodyPr>
            <a:lstStyle/>
            <a:p>
              <a:endParaRPr lang="en-US"/>
            </a:p>
          </p:txBody>
        </p:sp>
        <p:pic>
          <p:nvPicPr>
            <p:cNvPr id="12" name="Picture 11" descr="Rows of solar panels">
              <a:extLst>
                <a:ext uri="{FF2B5EF4-FFF2-40B4-BE49-F238E27FC236}">
                  <a16:creationId xmlns:a16="http://schemas.microsoft.com/office/drawing/2014/main" id="{AC7D3640-DBA9-857B-EA3C-AA6A804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03" y="3878728"/>
              <a:ext cx="1029485" cy="686323"/>
            </a:xfrm>
            <a:prstGeom prst="rect">
              <a:avLst/>
            </a:prstGeom>
            <a:ln w="28575">
              <a:solidFill>
                <a:schemeClr val="tx1"/>
              </a:solidFill>
            </a:ln>
          </p:spPr>
        </p:pic>
      </p:grpSp>
      <p:grpSp>
        <p:nvGrpSpPr>
          <p:cNvPr id="22" name="Group 21">
            <a:extLst>
              <a:ext uri="{FF2B5EF4-FFF2-40B4-BE49-F238E27FC236}">
                <a16:creationId xmlns:a16="http://schemas.microsoft.com/office/drawing/2014/main" id="{63CE5DF4-004E-64DD-8D7C-FD2FE7B55739}"/>
              </a:ext>
            </a:extLst>
          </p:cNvPr>
          <p:cNvGrpSpPr/>
          <p:nvPr/>
        </p:nvGrpSpPr>
        <p:grpSpPr>
          <a:xfrm>
            <a:off x="3867149" y="3790950"/>
            <a:ext cx="1114425" cy="914400"/>
            <a:chOff x="3867149" y="3790950"/>
            <a:chExt cx="1114425" cy="914400"/>
          </a:xfrm>
        </p:grpSpPr>
        <p:sp>
          <p:nvSpPr>
            <p:cNvPr id="7" name="TextBox 6">
              <a:extLst>
                <a:ext uri="{FF2B5EF4-FFF2-40B4-BE49-F238E27FC236}">
                  <a16:creationId xmlns:a16="http://schemas.microsoft.com/office/drawing/2014/main" id="{88839443-BF84-8A13-8AB7-176487EB1B89}"/>
                </a:ext>
              </a:extLst>
            </p:cNvPr>
            <p:cNvSpPr txBox="1"/>
            <p:nvPr/>
          </p:nvSpPr>
          <p:spPr>
            <a:xfrm>
              <a:off x="3867149" y="3790950"/>
              <a:ext cx="1114425" cy="914400"/>
            </a:xfrm>
            <a:prstGeom prst="rect">
              <a:avLst/>
            </a:prstGeom>
            <a:noFill/>
            <a:ln w="28575">
              <a:solidFill>
                <a:schemeClr val="accent3"/>
              </a:solidFill>
            </a:ln>
          </p:spPr>
          <p:txBody>
            <a:bodyPr wrap="square" rtlCol="0">
              <a:spAutoFit/>
            </a:bodyPr>
            <a:lstStyle/>
            <a:p>
              <a:endParaRPr lang="en-US"/>
            </a:p>
          </p:txBody>
        </p:sp>
        <p:pic>
          <p:nvPicPr>
            <p:cNvPr id="14" name="Picture 13" descr="A picture containing line, white, diagram, font&#10;&#10;Description automatically generated">
              <a:extLst>
                <a:ext uri="{FF2B5EF4-FFF2-40B4-BE49-F238E27FC236}">
                  <a16:creationId xmlns:a16="http://schemas.microsoft.com/office/drawing/2014/main" id="{D19EC42F-E1E2-00DB-D9B9-BDF64AD5A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3" y="3820046"/>
              <a:ext cx="876299" cy="876299"/>
            </a:xfrm>
            <a:prstGeom prst="rect">
              <a:avLst/>
            </a:prstGeom>
            <a:ln w="6350">
              <a:solidFill>
                <a:schemeClr val="tx1"/>
              </a:solidFill>
            </a:ln>
          </p:spPr>
        </p:pic>
      </p:grpSp>
      <p:grpSp>
        <p:nvGrpSpPr>
          <p:cNvPr id="23" name="Group 22">
            <a:extLst>
              <a:ext uri="{FF2B5EF4-FFF2-40B4-BE49-F238E27FC236}">
                <a16:creationId xmlns:a16="http://schemas.microsoft.com/office/drawing/2014/main" id="{7599EB8C-63C8-8E9F-D4DD-62B94BB6DC7C}"/>
              </a:ext>
            </a:extLst>
          </p:cNvPr>
          <p:cNvGrpSpPr/>
          <p:nvPr/>
        </p:nvGrpSpPr>
        <p:grpSpPr>
          <a:xfrm>
            <a:off x="3867149" y="5163072"/>
            <a:ext cx="1114425" cy="914400"/>
            <a:chOff x="3867149" y="5163072"/>
            <a:chExt cx="1114425" cy="914400"/>
          </a:xfrm>
        </p:grpSpPr>
        <p:sp>
          <p:nvSpPr>
            <p:cNvPr id="9" name="TextBox 8">
              <a:extLst>
                <a:ext uri="{FF2B5EF4-FFF2-40B4-BE49-F238E27FC236}">
                  <a16:creationId xmlns:a16="http://schemas.microsoft.com/office/drawing/2014/main" id="{7D5818C7-63C6-C68A-2DBD-FE5050DD4E2F}"/>
                </a:ext>
              </a:extLst>
            </p:cNvPr>
            <p:cNvSpPr txBox="1"/>
            <p:nvPr/>
          </p:nvSpPr>
          <p:spPr>
            <a:xfrm>
              <a:off x="3867149" y="5163072"/>
              <a:ext cx="1114425" cy="914400"/>
            </a:xfrm>
            <a:prstGeom prst="rect">
              <a:avLst/>
            </a:prstGeom>
            <a:noFill/>
            <a:ln w="28575">
              <a:solidFill>
                <a:schemeClr val="accent3"/>
              </a:solidFill>
            </a:ln>
          </p:spPr>
          <p:txBody>
            <a:bodyPr wrap="square" rtlCol="0">
              <a:spAutoFit/>
            </a:bodyPr>
            <a:lstStyle/>
            <a:p>
              <a:endParaRPr lang="en-US"/>
            </a:p>
          </p:txBody>
        </p:sp>
        <p:pic>
          <p:nvPicPr>
            <p:cNvPr id="15" name="Picture 14" descr="A picture containing line, white, diagram, font&#10;&#10;Description automatically generated">
              <a:extLst>
                <a:ext uri="{FF2B5EF4-FFF2-40B4-BE49-F238E27FC236}">
                  <a16:creationId xmlns:a16="http://schemas.microsoft.com/office/drawing/2014/main" id="{2ABF3D29-9C2B-30F3-933F-5DC48FA03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612" y="5163072"/>
              <a:ext cx="876299" cy="876299"/>
            </a:xfrm>
            <a:prstGeom prst="rect">
              <a:avLst/>
            </a:prstGeom>
            <a:ln w="28575">
              <a:solidFill>
                <a:schemeClr val="tx1"/>
              </a:solidFill>
            </a:ln>
          </p:spPr>
        </p:pic>
      </p:grpSp>
      <p:grpSp>
        <p:nvGrpSpPr>
          <p:cNvPr id="24" name="Group 23">
            <a:extLst>
              <a:ext uri="{FF2B5EF4-FFF2-40B4-BE49-F238E27FC236}">
                <a16:creationId xmlns:a16="http://schemas.microsoft.com/office/drawing/2014/main" id="{A3192F8B-08A1-0CB3-2AA3-2F22B45C4927}"/>
              </a:ext>
            </a:extLst>
          </p:cNvPr>
          <p:cNvGrpSpPr/>
          <p:nvPr/>
        </p:nvGrpSpPr>
        <p:grpSpPr>
          <a:xfrm>
            <a:off x="5489460" y="4248149"/>
            <a:ext cx="2340090" cy="1362075"/>
            <a:chOff x="5489460" y="4248149"/>
            <a:chExt cx="2340090" cy="1362075"/>
          </a:xfrm>
        </p:grpSpPr>
        <p:sp>
          <p:nvSpPr>
            <p:cNvPr id="10" name="TextBox 9">
              <a:extLst>
                <a:ext uri="{FF2B5EF4-FFF2-40B4-BE49-F238E27FC236}">
                  <a16:creationId xmlns:a16="http://schemas.microsoft.com/office/drawing/2014/main" id="{D31EC656-29D3-7978-DE24-780444599791}"/>
                </a:ext>
              </a:extLst>
            </p:cNvPr>
            <p:cNvSpPr txBox="1"/>
            <p:nvPr/>
          </p:nvSpPr>
          <p:spPr>
            <a:xfrm>
              <a:off x="5489460" y="4248149"/>
              <a:ext cx="2340090" cy="1362075"/>
            </a:xfrm>
            <a:prstGeom prst="rect">
              <a:avLst/>
            </a:prstGeom>
            <a:noFill/>
            <a:ln w="28575">
              <a:solidFill>
                <a:schemeClr val="accent3"/>
              </a:solidFill>
            </a:ln>
          </p:spPr>
          <p:txBody>
            <a:bodyPr wrap="square" rtlCol="0">
              <a:spAutoFit/>
            </a:bodyPr>
            <a:lstStyle/>
            <a:p>
              <a:endParaRPr lang="en-US"/>
            </a:p>
          </p:txBody>
        </p:sp>
        <p:pic>
          <p:nvPicPr>
            <p:cNvPr id="17" name="Picture 16" descr="A picture containing tower, pylon, sky, building&#10;&#10;Description automatically generated">
              <a:extLst>
                <a:ext uri="{FF2B5EF4-FFF2-40B4-BE49-F238E27FC236}">
                  <a16:creationId xmlns:a16="http://schemas.microsoft.com/office/drawing/2014/main" id="{70579654-F273-BD0F-DE52-B43C1EDE90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7085" y="4334779"/>
              <a:ext cx="1738140" cy="1160019"/>
            </a:xfrm>
            <a:prstGeom prst="rect">
              <a:avLst/>
            </a:prstGeom>
            <a:ln w="28575">
              <a:solidFill>
                <a:schemeClr val="tx1"/>
              </a:solidFill>
            </a:ln>
          </p:spPr>
        </p:pic>
      </p:grpSp>
      <p:grpSp>
        <p:nvGrpSpPr>
          <p:cNvPr id="20" name="Group 19">
            <a:extLst>
              <a:ext uri="{FF2B5EF4-FFF2-40B4-BE49-F238E27FC236}">
                <a16:creationId xmlns:a16="http://schemas.microsoft.com/office/drawing/2014/main" id="{46D05444-95EF-1B6F-EC57-72F6026090B1}"/>
              </a:ext>
            </a:extLst>
          </p:cNvPr>
          <p:cNvGrpSpPr/>
          <p:nvPr/>
        </p:nvGrpSpPr>
        <p:grpSpPr>
          <a:xfrm>
            <a:off x="1912363" y="5168343"/>
            <a:ext cx="1114425" cy="914400"/>
            <a:chOff x="1912363" y="5215068"/>
            <a:chExt cx="1114425" cy="914400"/>
          </a:xfrm>
        </p:grpSpPr>
        <p:sp>
          <p:nvSpPr>
            <p:cNvPr id="8" name="TextBox 7">
              <a:extLst>
                <a:ext uri="{FF2B5EF4-FFF2-40B4-BE49-F238E27FC236}">
                  <a16:creationId xmlns:a16="http://schemas.microsoft.com/office/drawing/2014/main" id="{5754396F-DF32-CBEF-3B0F-7C07D8D7885D}"/>
                </a:ext>
              </a:extLst>
            </p:cNvPr>
            <p:cNvSpPr txBox="1"/>
            <p:nvPr/>
          </p:nvSpPr>
          <p:spPr>
            <a:xfrm>
              <a:off x="1912363" y="5215068"/>
              <a:ext cx="1114425" cy="914400"/>
            </a:xfrm>
            <a:prstGeom prst="rect">
              <a:avLst/>
            </a:prstGeom>
            <a:noFill/>
            <a:ln w="28575">
              <a:solidFill>
                <a:schemeClr val="accent3"/>
              </a:solidFill>
            </a:ln>
          </p:spPr>
          <p:txBody>
            <a:bodyPr wrap="square" rtlCol="0">
              <a:spAutoFit/>
            </a:bodyPr>
            <a:lstStyle/>
            <a:p>
              <a:endParaRPr lang="en-US"/>
            </a:p>
          </p:txBody>
        </p:sp>
        <p:pic>
          <p:nvPicPr>
            <p:cNvPr id="19" name="Picture 18" descr="A picture containing outdoor, sky, grass, cloud&#10;&#10;Description automatically generated">
              <a:extLst>
                <a:ext uri="{FF2B5EF4-FFF2-40B4-BE49-F238E27FC236}">
                  <a16:creationId xmlns:a16="http://schemas.microsoft.com/office/drawing/2014/main" id="{7988BB63-DD4F-4D0B-6C2B-3833A64B8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675" y="5344048"/>
              <a:ext cx="1029485" cy="618398"/>
            </a:xfrm>
            <a:prstGeom prst="rect">
              <a:avLst/>
            </a:prstGeom>
            <a:ln w="28575">
              <a:solidFill>
                <a:schemeClr val="tx1"/>
              </a:solidFill>
            </a:ln>
          </p:spPr>
        </p:pic>
      </p:grpSp>
      <p:cxnSp>
        <p:nvCxnSpPr>
          <p:cNvPr id="26" name="Straight Arrow Connector 25">
            <a:extLst>
              <a:ext uri="{FF2B5EF4-FFF2-40B4-BE49-F238E27FC236}">
                <a16:creationId xmlns:a16="http://schemas.microsoft.com/office/drawing/2014/main" id="{682BB825-9CAA-5D1B-817E-BCDB62A1716F}"/>
              </a:ext>
            </a:extLst>
          </p:cNvPr>
          <p:cNvCxnSpPr>
            <a:stCxn id="6" idx="3"/>
            <a:endCxn id="7" idx="1"/>
          </p:cNvCxnSpPr>
          <p:nvPr/>
        </p:nvCxnSpPr>
        <p:spPr>
          <a:xfrm>
            <a:off x="3058830" y="4248150"/>
            <a:ext cx="80831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A6031A-FB0D-E348-A037-9AD3ECDB1C32}"/>
              </a:ext>
            </a:extLst>
          </p:cNvPr>
          <p:cNvCxnSpPr>
            <a:stCxn id="19" idx="3"/>
            <a:endCxn id="9" idx="1"/>
          </p:cNvCxnSpPr>
          <p:nvPr/>
        </p:nvCxnSpPr>
        <p:spPr>
          <a:xfrm>
            <a:off x="2987160" y="5606522"/>
            <a:ext cx="879989" cy="1375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F312-0C9F-5255-0DD4-9409B4E8DE91}"/>
              </a:ext>
            </a:extLst>
          </p:cNvPr>
          <p:cNvCxnSpPr>
            <a:stCxn id="7" idx="3"/>
          </p:cNvCxnSpPr>
          <p:nvPr/>
        </p:nvCxnSpPr>
        <p:spPr>
          <a:xfrm>
            <a:off x="4981574" y="4248150"/>
            <a:ext cx="507886" cy="4571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4133542-4068-D0A2-40D4-9A699C0920B5}"/>
              </a:ext>
            </a:extLst>
          </p:cNvPr>
          <p:cNvCxnSpPr>
            <a:stCxn id="9" idx="3"/>
          </p:cNvCxnSpPr>
          <p:nvPr/>
        </p:nvCxnSpPr>
        <p:spPr>
          <a:xfrm flipV="1">
            <a:off x="4981574" y="5215068"/>
            <a:ext cx="481186" cy="40520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F3A1C62-5B10-B62F-749C-872F34EB8DFE}"/>
              </a:ext>
            </a:extLst>
          </p:cNvPr>
          <p:cNvSpPr txBox="1"/>
          <p:nvPr/>
        </p:nvSpPr>
        <p:spPr>
          <a:xfrm>
            <a:off x="1912363" y="4781550"/>
            <a:ext cx="1146467" cy="369332"/>
          </a:xfrm>
          <a:prstGeom prst="rect">
            <a:avLst/>
          </a:prstGeom>
          <a:noFill/>
          <a:ln>
            <a:solidFill>
              <a:schemeClr val="accent3"/>
            </a:solidFill>
          </a:ln>
        </p:spPr>
        <p:txBody>
          <a:bodyPr wrap="square" rtlCol="0">
            <a:spAutoFit/>
          </a:bodyPr>
          <a:lstStyle/>
          <a:p>
            <a:r>
              <a:rPr lang="en-US">
                <a:solidFill>
                  <a:schemeClr val="bg1"/>
                </a:solidFill>
              </a:rPr>
              <a:t>Solar PV</a:t>
            </a:r>
          </a:p>
        </p:txBody>
      </p:sp>
      <p:sp>
        <p:nvSpPr>
          <p:cNvPr id="36" name="TextBox 35">
            <a:extLst>
              <a:ext uri="{FF2B5EF4-FFF2-40B4-BE49-F238E27FC236}">
                <a16:creationId xmlns:a16="http://schemas.microsoft.com/office/drawing/2014/main" id="{68FE3998-6C3C-983D-FA37-386C2AA0C91F}"/>
              </a:ext>
            </a:extLst>
          </p:cNvPr>
          <p:cNvSpPr txBox="1"/>
          <p:nvPr/>
        </p:nvSpPr>
        <p:spPr>
          <a:xfrm>
            <a:off x="1880321" y="6129963"/>
            <a:ext cx="1146467" cy="369332"/>
          </a:xfrm>
          <a:prstGeom prst="rect">
            <a:avLst/>
          </a:prstGeom>
          <a:noFill/>
          <a:ln>
            <a:solidFill>
              <a:schemeClr val="accent3"/>
            </a:solidFill>
          </a:ln>
        </p:spPr>
        <p:txBody>
          <a:bodyPr wrap="square" rtlCol="0">
            <a:spAutoFit/>
          </a:bodyPr>
          <a:lstStyle/>
          <a:p>
            <a:r>
              <a:rPr lang="en-US">
                <a:solidFill>
                  <a:schemeClr val="bg1"/>
                </a:solidFill>
              </a:rPr>
              <a:t>Battery</a:t>
            </a:r>
          </a:p>
        </p:txBody>
      </p:sp>
      <p:sp>
        <p:nvSpPr>
          <p:cNvPr id="37" name="TextBox 36">
            <a:extLst>
              <a:ext uri="{FF2B5EF4-FFF2-40B4-BE49-F238E27FC236}">
                <a16:creationId xmlns:a16="http://schemas.microsoft.com/office/drawing/2014/main" id="{3A642E1C-A2A2-FEC8-740D-CAD6C007A7FF}"/>
              </a:ext>
            </a:extLst>
          </p:cNvPr>
          <p:cNvSpPr txBox="1"/>
          <p:nvPr/>
        </p:nvSpPr>
        <p:spPr>
          <a:xfrm>
            <a:off x="3879527" y="475563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8" name="TextBox 37">
            <a:extLst>
              <a:ext uri="{FF2B5EF4-FFF2-40B4-BE49-F238E27FC236}">
                <a16:creationId xmlns:a16="http://schemas.microsoft.com/office/drawing/2014/main" id="{FC07FCD7-5063-A8BE-712B-7F55F80F7873}"/>
              </a:ext>
            </a:extLst>
          </p:cNvPr>
          <p:cNvSpPr txBox="1"/>
          <p:nvPr/>
        </p:nvSpPr>
        <p:spPr>
          <a:xfrm>
            <a:off x="3842691" y="6146319"/>
            <a:ext cx="1146467" cy="369332"/>
          </a:xfrm>
          <a:prstGeom prst="rect">
            <a:avLst/>
          </a:prstGeom>
          <a:noFill/>
          <a:ln>
            <a:solidFill>
              <a:schemeClr val="accent3"/>
            </a:solidFill>
          </a:ln>
        </p:spPr>
        <p:txBody>
          <a:bodyPr wrap="square" rtlCol="0">
            <a:spAutoFit/>
          </a:bodyPr>
          <a:lstStyle/>
          <a:p>
            <a:r>
              <a:rPr lang="en-US">
                <a:solidFill>
                  <a:schemeClr val="bg1"/>
                </a:solidFill>
              </a:rPr>
              <a:t>Inverter</a:t>
            </a:r>
          </a:p>
        </p:txBody>
      </p:sp>
      <p:sp>
        <p:nvSpPr>
          <p:cNvPr id="39" name="TextBox 38">
            <a:extLst>
              <a:ext uri="{FF2B5EF4-FFF2-40B4-BE49-F238E27FC236}">
                <a16:creationId xmlns:a16="http://schemas.microsoft.com/office/drawing/2014/main" id="{8A555F6F-2C05-AF59-4AB4-A0F9DFDCCFEC}"/>
              </a:ext>
            </a:extLst>
          </p:cNvPr>
          <p:cNvSpPr txBox="1"/>
          <p:nvPr/>
        </p:nvSpPr>
        <p:spPr>
          <a:xfrm>
            <a:off x="5777085" y="5753997"/>
            <a:ext cx="1776548" cy="646331"/>
          </a:xfrm>
          <a:prstGeom prst="rect">
            <a:avLst/>
          </a:prstGeom>
          <a:noFill/>
          <a:ln>
            <a:solidFill>
              <a:schemeClr val="accent3"/>
            </a:solidFill>
          </a:ln>
        </p:spPr>
        <p:txBody>
          <a:bodyPr wrap="square" rtlCol="0">
            <a:spAutoFit/>
          </a:bodyPr>
          <a:lstStyle/>
          <a:p>
            <a:r>
              <a:rPr lang="en-US">
                <a:solidFill>
                  <a:schemeClr val="bg1"/>
                </a:solidFill>
              </a:rPr>
              <a:t>Transmission Network.</a:t>
            </a:r>
          </a:p>
        </p:txBody>
      </p:sp>
    </p:spTree>
    <p:extLst>
      <p:ext uri="{BB962C8B-B14F-4D97-AF65-F5344CB8AC3E}">
        <p14:creationId xmlns:p14="http://schemas.microsoft.com/office/powerpoint/2010/main" val="30627534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Aim: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𝐿𝑜𝑠𝑠𝑒𝑠</m:t>
                        </m:r>
                      </m:sub>
                    </m:sSub>
                  </m:oMath>
                </a14:m>
                <a:r>
                  <a:rPr lang="en-US"/>
                  <a:t> in the network.</a:t>
                </a:r>
              </a:p>
              <a:p>
                <a:pPr lvl="2">
                  <a:buFont typeface="Corbel" panose="020B0503020204020204" pitchFamily="34" charset="0"/>
                  <a:buChar char=" "/>
                </a:pPr>
                <a:r>
                  <a:rPr lang="en-US"/>
                  <a:t>while keeping track of a power reference signal from the transmission level.</a:t>
                </a:r>
              </a:p>
              <a:p>
                <a:pPr lvl="2">
                  <a:buFont typeface="Corbel" panose="020B0503020204020204" pitchFamily="34" charset="0"/>
                  <a:buChar char=" "/>
                </a:pPr>
                <a:r>
                  <a:rPr lang="en-US"/>
                  <a:t>while keeping the system within operational bounds.</a:t>
                </a:r>
              </a:p>
              <a:p>
                <a:pPr lvl="2">
                  <a:buFont typeface="Corbel" panose="020B0503020204020204" pitchFamily="34" charset="0"/>
                  <a:buChar char=" "/>
                </a:pPr>
                <a:endParaRPr lang="en-US"/>
              </a:p>
              <a:p>
                <a:pPr lvl="1">
                  <a:buFont typeface="Corbel" panose="020B0503020204020204" pitchFamily="34" charset="0"/>
                  <a:buChar char=" "/>
                </a:pPr>
                <a:r>
                  <a:rPr lang="en-US"/>
                  <a:t>This program optimizes the STL elements over the fast time-scale.</a:t>
                </a:r>
              </a:p>
              <a:p>
                <a:pPr lvl="1">
                  <a:buFont typeface="Corbel" panose="020B0503020204020204" pitchFamily="34" charset="0"/>
                  <a:buChar char=" "/>
                </a:pPr>
                <a:endParaRPr lang="en-US"/>
              </a:p>
              <a:p>
                <a:pPr lvl="1">
                  <a:buFont typeface="Corbel" panose="020B0503020204020204" pitchFamily="34" charset="0"/>
                  <a:buChar char=" "/>
                </a:pPr>
                <a:r>
                  <a:rPr lang="en-US"/>
                  <a:t>This corrective optimization loop is required to be fast (</a:t>
                </a:r>
                <a14:m>
                  <m:oMath xmlns:m="http://schemas.openxmlformats.org/officeDocument/2006/math">
                    <m:r>
                      <a:rPr lang="en-US" b="0" i="1" smtClean="0">
                        <a:latin typeface="Cambria Math" panose="02040503050406030204" pitchFamily="18" charset="0"/>
                      </a:rPr>
                      <m:t>&lt;1</m:t>
                    </m:r>
                  </m:oMath>
                </a14:m>
                <a:r>
                  <a:rPr lang="en-US"/>
                  <a:t> minute).</a:t>
                </a:r>
              </a:p>
              <a:p>
                <a:pPr lvl="1">
                  <a:buFont typeface="Corbel" panose="020B0503020204020204" pitchFamily="34" charset="0"/>
                  <a:buChar char=" "/>
                </a:pPr>
                <a:endParaRPr lang="en-US"/>
              </a:p>
              <a:p>
                <a:pPr lvl="1">
                  <a:buFont typeface="Corbel" panose="020B0503020204020204" pitchFamily="34" charset="0"/>
                  <a:buChar char=" "/>
                </a:pPr>
                <a:r>
                  <a:rPr lang="en-US"/>
                  <a:t>Three-phase SOCP used to solve the optimization problem.</a:t>
                </a:r>
              </a:p>
              <a:p>
                <a:pPr lvl="2">
                  <a:buFont typeface="Corbel" panose="020B0503020204020204" pitchFamily="34" charset="0"/>
                  <a:buChar char=" "/>
                </a:pPr>
                <a:r>
                  <a:rPr lang="en-US"/>
                  <a:t>A Branch Flow Model (BFM) is used to represent the power flow equations.</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spTree>
    <p:extLst>
      <p:ext uri="{BB962C8B-B14F-4D97-AF65-F5344CB8AC3E}">
        <p14:creationId xmlns:p14="http://schemas.microsoft.com/office/powerpoint/2010/main" val="27408237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182880" lvl="1" indent="0">
              <a:buNone/>
            </a:pPr>
            <a:r>
              <a:rPr lang="en-US"/>
              <a:t>The </a:t>
            </a:r>
            <a:r>
              <a:rPr lang="en-US" i="1"/>
              <a:t>Inner Loop </a:t>
            </a:r>
            <a:r>
              <a:rPr lang="en-US"/>
              <a:t>optimization problem can thus be formulated as:</a:t>
            </a:r>
          </a:p>
          <a:p>
            <a:pPr marL="182880" lvl="1" indent="0">
              <a:buNone/>
            </a:pPr>
            <a:r>
              <a:rPr lang="en-US"/>
              <a:t>&lt;INSERT formulae (26) to (36)&gt; </a:t>
            </a:r>
          </a:p>
          <a:p>
            <a:pPr lvl="2">
              <a:buFont typeface="Wingdings" panose="05000000000000000000" pitchFamily="2" charset="2"/>
              <a:buChar char="ü"/>
            </a:pPr>
            <a:r>
              <a:rPr lang="en-US" i="1"/>
              <a:t>Inner Loop </a:t>
            </a:r>
            <a:r>
              <a:rPr lang="en-US"/>
              <a:t>Objective function</a:t>
            </a:r>
          </a:p>
          <a:p>
            <a:pPr lvl="2">
              <a:buFont typeface="Wingdings" panose="05000000000000000000" pitchFamily="2" charset="2"/>
              <a:buChar char="ü"/>
            </a:pPr>
            <a:r>
              <a:rPr lang="en-US"/>
              <a:t>Power Balance Equation (BFM)</a:t>
            </a:r>
          </a:p>
          <a:p>
            <a:pPr lvl="2">
              <a:buFont typeface="Wingdings" panose="05000000000000000000" pitchFamily="2" charset="2"/>
              <a:buChar char="ü"/>
            </a:pPr>
            <a:r>
              <a:rPr lang="en-US"/>
              <a:t>Power Flow Equations (BFM)</a:t>
            </a:r>
          </a:p>
          <a:p>
            <a:pPr lvl="2">
              <a:buFont typeface="Wingdings" panose="05000000000000000000" pitchFamily="2" charset="2"/>
              <a:buChar char="ü"/>
            </a:pPr>
            <a:r>
              <a:rPr lang="en-US"/>
              <a:t>Line Power Flow Constraints</a:t>
            </a:r>
          </a:p>
          <a:p>
            <a:pPr lvl="3">
              <a:buFont typeface="Wingdings" panose="05000000000000000000" pitchFamily="2" charset="2"/>
              <a:buChar char="ü"/>
            </a:pPr>
            <a:r>
              <a:rPr lang="en-US"/>
              <a:t>Relation between BFM sub-matrices</a:t>
            </a:r>
          </a:p>
          <a:p>
            <a:pPr lvl="2">
              <a:buFont typeface="Wingdings" panose="05000000000000000000" pitchFamily="2" charset="2"/>
              <a:buChar char="ü"/>
            </a:pPr>
            <a:r>
              <a:rPr lang="en-US"/>
              <a:t>Voltage Constraint</a:t>
            </a:r>
          </a:p>
          <a:p>
            <a:pPr lvl="2">
              <a:buFont typeface="Wingdings" panose="05000000000000000000" pitchFamily="2" charset="2"/>
              <a:buChar char="ü"/>
            </a:pPr>
            <a:r>
              <a:rPr lang="en-US"/>
              <a:t>Solar PV Constraint</a:t>
            </a:r>
          </a:p>
          <a:p>
            <a:pPr lvl="2">
              <a:buFont typeface="Wingdings" panose="05000000000000000000" pitchFamily="2" charset="2"/>
              <a:buChar char="ü"/>
            </a:pPr>
            <a:r>
              <a:rPr lang="en-US"/>
              <a:t>Node Power Relations</a:t>
            </a:r>
          </a:p>
          <a:p>
            <a:pPr lvl="2">
              <a:buFont typeface="Wingdings" panose="05000000000000000000" pitchFamily="2" charset="2"/>
              <a:buChar char="ü"/>
            </a:pPr>
            <a:r>
              <a:rPr lang="en-US"/>
              <a:t>Battery State of Charge and Complementarity Constraints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B01D6338-F8E6-2337-6C89-B6B3C1F57915}"/>
              </a:ext>
            </a:extLst>
          </p:cNvPr>
          <p:cNvPicPr>
            <a:picLocks noChangeAspect="1"/>
          </p:cNvPicPr>
          <p:nvPr/>
        </p:nvPicPr>
        <p:blipFill>
          <a:blip r:embed="rId2"/>
          <a:stretch>
            <a:fillRect/>
          </a:stretch>
        </p:blipFill>
        <p:spPr>
          <a:xfrm>
            <a:off x="6109267" y="2692275"/>
            <a:ext cx="4629796" cy="1705213"/>
          </a:xfrm>
          <a:prstGeom prst="rect">
            <a:avLst/>
          </a:prstGeom>
        </p:spPr>
      </p:pic>
    </p:spTree>
    <p:extLst>
      <p:ext uri="{BB962C8B-B14F-4D97-AF65-F5344CB8AC3E}">
        <p14:creationId xmlns:p14="http://schemas.microsoft.com/office/powerpoint/2010/main" val="30356614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b="1"/>
                  <a:t>Complementarity: </a:t>
                </a:r>
                <a:r>
                  <a:rPr lang="en-US"/>
                  <a:t>Charging and Discharging are complementary phenomenon for a battery, i.e. at NO time step, can a battery simultaneously undergo charging and discharging.</a:t>
                </a:r>
              </a:p>
              <a:p>
                <a:pPr lvl="1">
                  <a:buFont typeface="Corbel" panose="020B0503020204020204" pitchFamily="34" charset="0"/>
                  <a:buChar char=" "/>
                </a:pPr>
                <a:endParaRPr lang="en-US" b="1"/>
              </a:p>
              <a:p>
                <a:pPr lvl="1">
                  <a:buFont typeface="Corbel" panose="020B0503020204020204" pitchFamily="34" charset="0"/>
                  <a:buChar char=" "/>
                </a:pPr>
                <a:r>
                  <a:rPr lang="en-US" b="1"/>
                  <a:t>Complementarity</a:t>
                </a:r>
                <a:r>
                  <a:rPr lang="en-US"/>
                  <a:t>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r>
                  <a:rPr lang="en-US"/>
                  <a:t>So not doing that.</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695" r="-665"/>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413814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bus number&#10;&#10;Description automatically generated">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87" y="438061"/>
            <a:ext cx="2144713" cy="1738313"/>
          </a:xfrm>
          <a:prstGeom prst="rect">
            <a:avLst/>
          </a:prstGeom>
        </p:spPr>
      </p:pic>
      <p:pic>
        <p:nvPicPr>
          <p:cNvPr id="26" name="Picture 25" descr="A graph with red lines and numbers&#10;&#10;Description automatically generated">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87" y="4548912"/>
            <a:ext cx="2143537" cy="1737360"/>
          </a:xfrm>
          <a:prstGeom prst="rect">
            <a:avLst/>
          </a:prstGeom>
        </p:spPr>
      </p:pic>
      <p:pic>
        <p:nvPicPr>
          <p:cNvPr id="20" name="Picture 19" descr="A graph with a line graph and numbers&#10;&#10;Description automatically generated">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28" y="438061"/>
            <a:ext cx="2144713" cy="1738313"/>
          </a:xfrm>
          <a:prstGeom prst="rect">
            <a:avLst/>
          </a:prstGeom>
        </p:spPr>
      </p:pic>
      <p:pic>
        <p:nvPicPr>
          <p:cNvPr id="24" name="Picture 23" descr="A graph with red lines and numbers&#10;&#10;Description automatically generated">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336" y="2493963"/>
            <a:ext cx="2141105" cy="1737360"/>
          </a:xfrm>
          <a:prstGeom prst="rect">
            <a:avLst/>
          </a:prstGeom>
        </p:spPr>
      </p:pic>
      <p:pic>
        <p:nvPicPr>
          <p:cNvPr id="22" name="Picture 21" descr="A graph with lines and numbers&#10;&#10;Description automatically generated">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578" y="2493963"/>
            <a:ext cx="2137246"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4400">
                    <a:solidFill>
                      <a:srgbClr val="FFFFFF"/>
                    </a:solidFill>
                    <a:latin typeface="+mj-lt"/>
                  </a:rPr>
                  <a:t>Comparison with OpenDSS:</a:t>
                </a:r>
                <a:br>
                  <a:rPr lang="en-US" sz="4400">
                    <a:solidFill>
                      <a:srgbClr val="FFFFFF"/>
                    </a:solidFill>
                    <a:latin typeface="+mj-lt"/>
                  </a:rPr>
                </a:br>
                <a:r>
                  <a:rPr lang="en-US" sz="2000" b="0">
                    <a:solidFill>
                      <a:srgbClr val="FFFFFF"/>
                    </a:solidFill>
                    <a:latin typeface="+mj-lt"/>
                  </a:rPr>
                  <a:t>System-wide Voltage Snapshots</a:t>
                </a:r>
                <a:br>
                  <a:rPr lang="en-US" sz="2000" b="0">
                    <a:solidFill>
                      <a:srgbClr val="FFFFFF"/>
                    </a:solidFill>
                    <a:latin typeface="+mj-lt"/>
                  </a:rPr>
                </a:br>
                <a:r>
                  <a:rPr lang="en-US" sz="2000" b="0">
                    <a:solidFill>
                      <a:srgbClr val="FFFFFF"/>
                    </a:solidFill>
                    <a:latin typeface="+mj-lt"/>
                  </a:rPr>
                  <a:t>PV = </a:t>
                </a:r>
                <a14:m>
                  <m:oMath xmlns:m="http://schemas.openxmlformats.org/officeDocument/2006/math">
                    <m:r>
                      <a:rPr lang="en-US" sz="2000" b="0" i="0" smtClean="0">
                        <a:solidFill>
                          <a:srgbClr val="FFFFFF"/>
                        </a:solidFill>
                        <a:latin typeface="Cambria Math" panose="02040503050406030204" pitchFamily="18" charset="0"/>
                      </a:rPr>
                      <m:t>6</m:t>
                    </m:r>
                    <m:r>
                      <a:rPr lang="en-US" sz="2000" b="0" i="1" smtClean="0">
                        <a:solidFill>
                          <a:srgbClr val="FFFFFF"/>
                        </a:solidFill>
                        <a:latin typeface="Cambria Math" panose="02040503050406030204" pitchFamily="18" charset="0"/>
                      </a:rPr>
                      <m:t>0%, 70%, 80%, 90%, 100%,</m:t>
                    </m:r>
                  </m:oMath>
                </a14:m>
                <a:br>
                  <a:rPr lang="en-US" sz="2000" b="0">
                    <a:solidFill>
                      <a:srgbClr val="FFFFFF"/>
                    </a:solidFill>
                    <a:latin typeface="+mj-lt"/>
                  </a:rPr>
                </a:br>
                <a:r>
                  <a:rPr lang="en-US" sz="2000" b="0">
                    <a:solidFill>
                      <a:srgbClr val="FFFFFF"/>
                    </a:solidFill>
                    <a:latin typeface="+mj-lt"/>
                  </a:rPr>
                  <a:t>Battery = </a:t>
                </a:r>
                <a14:m>
                  <m:oMath xmlns:m="http://schemas.openxmlformats.org/officeDocument/2006/math">
                    <m:r>
                      <a:rPr lang="en-US" sz="2000" b="0" i="1" smtClean="0">
                        <a:solidFill>
                          <a:srgbClr val="FFFFFF"/>
                        </a:solidFill>
                        <a:latin typeface="Cambria Math" panose="02040503050406030204" pitchFamily="18" charset="0"/>
                      </a:rPr>
                      <m:t>0%</m:t>
                    </m:r>
                  </m:oMath>
                </a14:m>
                <a:br>
                  <a:rPr lang="en-US" sz="2000" b="0">
                    <a:solidFill>
                      <a:srgbClr val="FFFFFF"/>
                    </a:solidFill>
                    <a:latin typeface="+mj-lt"/>
                  </a:rPr>
                </a:br>
                <a14:m>
                  <m:oMathPara xmlns:m="http://schemas.openxmlformats.org/officeDocument/2006/math">
                    <m:oMathParaPr>
                      <m:jc m:val="centerGroup"/>
                    </m:oMathParaPr>
                    <m:oMath xmlns:m="http://schemas.openxmlformats.org/officeDocument/2006/math">
                      <m:r>
                        <a:rPr lang="en-US" sz="2000" b="0" i="1" dirty="0" smtClean="0">
                          <a:solidFill>
                            <a:srgbClr val="FFFFFF"/>
                          </a:solidFill>
                          <a:latin typeface="Cambria Math" panose="02040503050406030204" pitchFamily="18" charset="0"/>
                        </a:rPr>
                        <m:t>𝑇</m:t>
                      </m:r>
                      <m:r>
                        <a:rPr lang="en-US" sz="2000" b="0" i="1" dirty="0" smtClean="0">
                          <a:solidFill>
                            <a:srgbClr val="FFFFFF"/>
                          </a:solidFill>
                          <a:latin typeface="Cambria Math" panose="02040503050406030204" pitchFamily="18" charset="0"/>
                        </a:rPr>
                        <m:t> = 1</m:t>
                      </m:r>
                    </m:oMath>
                  </m:oMathPara>
                </a14:m>
                <a:endParaRPr lang="en-US" sz="4400" b="0">
                  <a:solidFill>
                    <a:srgbClr val="FFFFFF"/>
                  </a:solidFill>
                  <a:latin typeface="+mj-lt"/>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757474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1">
                  <a:buFont typeface="Corbel" panose="020B0503020204020204" pitchFamily="34" charset="0"/>
                  <a:buChar char=" "/>
                </a:pPr>
                <a:r>
                  <a:rPr lang="en-US"/>
                  <a:t>Complementarity Constraints </a:t>
                </a:r>
                <a14:m>
                  <m:oMath xmlns:m="http://schemas.openxmlformats.org/officeDocument/2006/math">
                    <m:r>
                      <a:rPr lang="en-US" b="0" i="1" smtClean="0">
                        <a:latin typeface="Cambria Math" panose="02040503050406030204" pitchFamily="18" charset="0"/>
                      </a:rPr>
                      <m:t>(40−42)</m:t>
                    </m:r>
                  </m:oMath>
                </a14:m>
                <a:r>
                  <a:rPr lang="en-US"/>
                  <a:t> ensure that Batteries never charge and discharge simultaneously.</a:t>
                </a:r>
              </a:p>
              <a:p>
                <a:pPr lvl="1">
                  <a:buFont typeface="Corbel" panose="020B0503020204020204" pitchFamily="34" charset="0"/>
                  <a:buChar char=" "/>
                </a:pPr>
                <a:endParaRPr lang="en-US"/>
              </a:p>
              <a:p>
                <a:pPr lvl="2">
                  <a:buFont typeface="Corbel" panose="020B0503020204020204" pitchFamily="34" charset="0"/>
                  <a:buChar char=" "/>
                </a:pPr>
                <a:r>
                  <a:rPr lang="en-US"/>
                  <a:t>But these constraints make the SOCP of the </a:t>
                </a:r>
                <a:r>
                  <a:rPr lang="en-US" i="1"/>
                  <a:t>Inner Loop </a:t>
                </a:r>
                <a:r>
                  <a:rPr lang="en-US"/>
                  <a:t>Non-Convex.</a:t>
                </a:r>
              </a:p>
              <a:p>
                <a:pPr lvl="2">
                  <a:buFont typeface="Corbel" panose="020B0503020204020204" pitchFamily="34" charset="0"/>
                  <a:buChar char=" "/>
                </a:pPr>
                <a:r>
                  <a:rPr lang="en-US"/>
                  <a:t>One way to make it convex would be to use Mixed-Integer SOCP in the </a:t>
                </a:r>
                <a:r>
                  <a:rPr lang="en-US" i="1"/>
                  <a:t>Outer Loop</a:t>
                </a:r>
                <a:r>
                  <a:rPr lang="en-US"/>
                  <a:t>.</a:t>
                </a:r>
              </a:p>
              <a:p>
                <a:pPr lvl="3">
                  <a:buFont typeface="Corbel" panose="020B0503020204020204" pitchFamily="34" charset="0"/>
                  <a:buChar char=" "/>
                </a:pPr>
                <a:r>
                  <a:rPr lang="en-US"/>
                  <a:t>But that would make increase the computation time substantially.</a:t>
                </a:r>
              </a:p>
              <a:p>
                <a:pPr lvl="3">
                  <a:buFont typeface="Corbel" panose="020B0503020204020204" pitchFamily="34" charset="0"/>
                  <a:buChar char=" "/>
                </a:pPr>
                <a:r>
                  <a:rPr lang="en-US"/>
                  <a:t>We h0wever want solution time (to obtain a </a:t>
                </a:r>
                <a:r>
                  <a:rPr lang="en-US" i="1"/>
                  <a:t>near</a:t>
                </a:r>
                <a:r>
                  <a:rPr lang="en-US"/>
                  <a:t>-optimal</a:t>
                </a:r>
                <a:r>
                  <a:rPr lang="en-US" i="1"/>
                  <a:t> </a:t>
                </a:r>
                <a:r>
                  <a:rPr lang="en-US"/>
                  <a:t>solution) </a:t>
                </a:r>
                <a:r>
                  <a:rPr lang="en-US" i="1"/>
                  <a:t>to</a:t>
                </a:r>
                <a:r>
                  <a:rPr lang="en-US"/>
                  <a:t> be </a:t>
                </a:r>
                <a14:m>
                  <m:oMath xmlns:m="http://schemas.openxmlformats.org/officeDocument/2006/math">
                    <m:r>
                      <a:rPr lang="en-US" b="0" i="1" smtClean="0">
                        <a:latin typeface="Cambria Math" panose="02040503050406030204" pitchFamily="18" charset="0"/>
                      </a:rPr>
                      <m:t>&lt;1</m:t>
                    </m:r>
                  </m:oMath>
                </a14:m>
                <a:r>
                  <a:rPr lang="en-US"/>
                  <a:t> minute.</a:t>
                </a:r>
              </a:p>
              <a:p>
                <a:pPr lvl="3">
                  <a:buFont typeface="Corbel" panose="020B0503020204020204" pitchFamily="34" charset="0"/>
                  <a:buChar char=" "/>
                </a:pPr>
                <a:endParaRPr lang="en-US"/>
              </a:p>
              <a:p>
                <a:pPr lvl="3">
                  <a:buFont typeface="Corbel" panose="020B0503020204020204" pitchFamily="34" charset="0"/>
                  <a:buChar char=" "/>
                </a:pPr>
                <a:r>
                  <a:rPr lang="en-US" b="1"/>
                  <a:t>Instead our approach is to relax these constraints and analyze the conditions where the optimal solution still respects them.</a:t>
                </a:r>
              </a:p>
            </p:txBody>
          </p:sp>
        </mc:Choice>
        <mc:Fallback xmlns="">
          <p:sp>
            <p:nvSpPr>
              <p:cNvPr id="4" name="Content Placeholder 2">
                <a:extLst>
                  <a:ext uri="{FF2B5EF4-FFF2-40B4-BE49-F238E27FC236}">
                    <a16:creationId xmlns:a16="http://schemas.microsoft.com/office/drawing/2014/main" id="{D5B1AC77-B126-AD1C-0477-647E13017E62}"/>
                  </a:ext>
                </a:extLst>
              </p:cNvPr>
              <p:cNvSpPr>
                <a:spLocks noGrp="1" noRot="1" noChangeAspect="1" noMove="1" noResize="1" noEditPoints="1" noAdjustHandles="1" noChangeArrowheads="1" noChangeShapeType="1" noTextEdit="1"/>
              </p:cNvSpPr>
              <p:nvPr>
                <p:ph idx="1"/>
              </p:nvPr>
            </p:nvSpPr>
            <p:spPr>
              <a:xfrm>
                <a:off x="1077686" y="2248664"/>
                <a:ext cx="10063163" cy="4286531"/>
              </a:xfrm>
              <a:blipFill>
                <a:blip r:embed="rId2"/>
                <a:stretch>
                  <a:fillRect t="-2553"/>
                </a:stretch>
              </a:blipFill>
              <a:ln>
                <a:solidFill>
                  <a:schemeClr val="accent3"/>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15414620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marL="548640" lvl="3" indent="0">
              <a:buNone/>
            </a:pPr>
            <a:r>
              <a:rPr lang="en-US" b="1"/>
              <a:t>Instead, their approach is to relax these constraints and analyze the conditions where the optimal solution still respects them.</a:t>
            </a:r>
          </a:p>
          <a:p>
            <a:pPr lvl="3">
              <a:buFont typeface="Corbel" panose="020B0503020204020204" pitchFamily="34" charset="0"/>
              <a:buChar char=" "/>
            </a:pPr>
            <a:endParaRPr lang="en-US" b="1"/>
          </a:p>
          <a:p>
            <a:pPr lvl="3">
              <a:buFont typeface="Corbel" panose="020B0503020204020204" pitchFamily="34" charset="0"/>
              <a:buChar char=" "/>
            </a:pPr>
            <a:r>
              <a:rPr lang="en-US"/>
              <a:t>In [23b], [24b], authors provide conditions under which complementarity is satisfied in the optimal solution for an economic dispatch problem.</a:t>
            </a:r>
          </a:p>
          <a:p>
            <a:pPr lvl="3">
              <a:buFont typeface="Corbel" panose="020B0503020204020204" pitchFamily="34" charset="0"/>
              <a:buChar char=" "/>
            </a:pPr>
            <a:endParaRPr lang="en-US"/>
          </a:p>
          <a:p>
            <a:pPr lvl="4">
              <a:buFont typeface="Corbel" panose="020B0503020204020204" pitchFamily="34" charset="0"/>
              <a:buChar char=" "/>
            </a:pPr>
            <a:r>
              <a:rPr lang="en-US"/>
              <a:t>In [24b], KKT conditions are analyzed for a DC model of an economic dispatch problem and they show that under realistic assumptions, complementarity is respected.</a:t>
            </a:r>
          </a:p>
          <a:p>
            <a:pPr lvl="4">
              <a:buFont typeface="Corbel" panose="020B0503020204020204" pitchFamily="34" charset="0"/>
              <a:buChar char=" "/>
            </a:pPr>
            <a:r>
              <a:rPr lang="en-US"/>
              <a:t>In this paper, the analysis is extended to a distribution system setting where the objective is to minimize line losses, while considering four quadrant battery operation.</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Relaxing Complementarity Constraint</a:t>
            </a:r>
          </a:p>
        </p:txBody>
      </p:sp>
    </p:spTree>
    <p:extLst>
      <p:ext uri="{BB962C8B-B14F-4D97-AF65-F5344CB8AC3E}">
        <p14:creationId xmlns:p14="http://schemas.microsoft.com/office/powerpoint/2010/main" val="2228071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7" name="Picture 6">
            <a:extLst>
              <a:ext uri="{FF2B5EF4-FFF2-40B4-BE49-F238E27FC236}">
                <a16:creationId xmlns:a16="http://schemas.microsoft.com/office/drawing/2014/main" id="{2951EF31-E0E0-3807-159C-CC327B3C3D1F}"/>
              </a:ext>
            </a:extLst>
          </p:cNvPr>
          <p:cNvPicPr>
            <a:picLocks noChangeAspect="1"/>
          </p:cNvPicPr>
          <p:nvPr/>
        </p:nvPicPr>
        <p:blipFill>
          <a:blip r:embed="rId2"/>
          <a:stretch>
            <a:fillRect/>
          </a:stretch>
        </p:blipFill>
        <p:spPr>
          <a:xfrm>
            <a:off x="1671181" y="3215495"/>
            <a:ext cx="4291468" cy="3170048"/>
          </a:xfrm>
          <a:prstGeom prst="rect">
            <a:avLst/>
          </a:prstGeom>
        </p:spPr>
      </p:pic>
    </p:spTree>
    <p:extLst>
      <p:ext uri="{BB962C8B-B14F-4D97-AF65-F5344CB8AC3E}">
        <p14:creationId xmlns:p14="http://schemas.microsoft.com/office/powerpoint/2010/main" val="952344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6" name="Picture 5">
            <a:extLst>
              <a:ext uri="{FF2B5EF4-FFF2-40B4-BE49-F238E27FC236}">
                <a16:creationId xmlns:a16="http://schemas.microsoft.com/office/drawing/2014/main" id="{06ED3368-5930-9904-4E7B-9F1192606F1D}"/>
              </a:ext>
            </a:extLst>
          </p:cNvPr>
          <p:cNvPicPr>
            <a:picLocks noChangeAspect="1"/>
          </p:cNvPicPr>
          <p:nvPr/>
        </p:nvPicPr>
        <p:blipFill>
          <a:blip r:embed="rId2"/>
          <a:stretch>
            <a:fillRect/>
          </a:stretch>
        </p:blipFill>
        <p:spPr>
          <a:xfrm>
            <a:off x="4905374" y="3429000"/>
            <a:ext cx="6958470" cy="1476581"/>
          </a:xfrm>
          <a:prstGeom prst="rect">
            <a:avLst/>
          </a:prstGeom>
        </p:spPr>
      </p:pic>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3"/>
          <a:stretch>
            <a:fillRect/>
          </a:stretch>
        </p:blipFill>
        <p:spPr>
          <a:xfrm>
            <a:off x="328156" y="3215495"/>
            <a:ext cx="4157169" cy="3070843"/>
          </a:xfrm>
          <a:prstGeom prst="rect">
            <a:avLst/>
          </a:prstGeom>
        </p:spPr>
      </p:pic>
    </p:spTree>
    <p:extLst>
      <p:ext uri="{BB962C8B-B14F-4D97-AF65-F5344CB8AC3E}">
        <p14:creationId xmlns:p14="http://schemas.microsoft.com/office/powerpoint/2010/main" val="2661227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6" y="2248664"/>
            <a:ext cx="10063163" cy="4286531"/>
          </a:xfrm>
          <a:ln>
            <a:solidFill>
              <a:schemeClr val="accent3"/>
            </a:solidFill>
          </a:ln>
        </p:spPr>
        <p:txBody>
          <a:bodyPr>
            <a:normAutofit/>
          </a:bodyPr>
          <a:lstStyle/>
          <a:p>
            <a:pPr lvl="2">
              <a:buFont typeface="Wingdings" panose="05000000000000000000" pitchFamily="2" charset="2"/>
              <a:buChar char="ü"/>
            </a:pPr>
            <a:r>
              <a:rPr lang="en-US"/>
              <a:t>Battery State of Charge and Complementarity Constraints</a:t>
            </a:r>
          </a:p>
          <a:p>
            <a:pPr lvl="2">
              <a:buFont typeface="Wingdings" panose="05000000000000000000" pitchFamily="2" charset="2"/>
              <a:buChar char="ü"/>
            </a:pPr>
            <a:r>
              <a:rPr lang="en-US"/>
              <a:t>Plot of Battery Charging vs Battery Discharging without fixing an additional cost function for penalizing Simultaneous Charging Discharging (SCD).</a:t>
            </a:r>
          </a:p>
          <a:p>
            <a:pPr lvl="2">
              <a:buFont typeface="Wingdings" panose="05000000000000000000" pitchFamily="2" charset="2"/>
              <a:buChar char="ü"/>
            </a:pPr>
            <a:r>
              <a:rPr lang="en-US"/>
              <a:t>Additional ‘loss functions’ for 1. Penalizing SCD and 2. Respecting Battery SOC Limits.</a:t>
            </a:r>
          </a:p>
          <a:p>
            <a:pPr marL="182880" lvl="1" indent="0">
              <a:buNone/>
            </a:pPr>
            <a:endParaRPr lang="en-US"/>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i="1">
                <a:solidFill>
                  <a:schemeClr val="bg1"/>
                </a:solidFill>
                <a:latin typeface="Biome" panose="020B0502040204020203" pitchFamily="34" charset="0"/>
                <a:cs typeface="Biome" panose="020B0502040204020203" pitchFamily="34" charset="0"/>
              </a:rPr>
              <a:t>Inner Loop </a:t>
            </a:r>
            <a:r>
              <a:rPr lang="en-US" sz="2800">
                <a:solidFill>
                  <a:schemeClr val="bg1"/>
                </a:solidFill>
                <a:latin typeface="Biome" panose="020B0502040204020203" pitchFamily="34" charset="0"/>
                <a:cs typeface="Biome" panose="020B0502040204020203" pitchFamily="34" charset="0"/>
              </a:rPr>
              <a:t>Formulation: Corrective OPF</a:t>
            </a:r>
          </a:p>
        </p:txBody>
      </p:sp>
      <p:pic>
        <p:nvPicPr>
          <p:cNvPr id="8" name="Picture 7">
            <a:extLst>
              <a:ext uri="{FF2B5EF4-FFF2-40B4-BE49-F238E27FC236}">
                <a16:creationId xmlns:a16="http://schemas.microsoft.com/office/drawing/2014/main" id="{08D9FCF9-8DDD-26DA-B808-FF9FD0DB5EB9}"/>
              </a:ext>
            </a:extLst>
          </p:cNvPr>
          <p:cNvPicPr>
            <a:picLocks noChangeAspect="1"/>
          </p:cNvPicPr>
          <p:nvPr/>
        </p:nvPicPr>
        <p:blipFill>
          <a:blip r:embed="rId2"/>
          <a:stretch>
            <a:fillRect/>
          </a:stretch>
        </p:blipFill>
        <p:spPr>
          <a:xfrm>
            <a:off x="337681" y="3696021"/>
            <a:ext cx="4157169" cy="3070843"/>
          </a:xfrm>
          <a:prstGeom prst="rect">
            <a:avLst/>
          </a:prstGeom>
        </p:spPr>
      </p:pic>
      <p:pic>
        <p:nvPicPr>
          <p:cNvPr id="10" name="Picture 9">
            <a:extLst>
              <a:ext uri="{FF2B5EF4-FFF2-40B4-BE49-F238E27FC236}">
                <a16:creationId xmlns:a16="http://schemas.microsoft.com/office/drawing/2014/main" id="{3B55C0E2-331A-34B6-17D5-D1338D8D924E}"/>
              </a:ext>
            </a:extLst>
          </p:cNvPr>
          <p:cNvPicPr>
            <a:picLocks noChangeAspect="1"/>
          </p:cNvPicPr>
          <p:nvPr/>
        </p:nvPicPr>
        <p:blipFill>
          <a:blip r:embed="rId3"/>
          <a:stretch>
            <a:fillRect/>
          </a:stretch>
        </p:blipFill>
        <p:spPr>
          <a:xfrm>
            <a:off x="4839427" y="3696021"/>
            <a:ext cx="6301422" cy="1906922"/>
          </a:xfrm>
          <a:prstGeom prst="rect">
            <a:avLst/>
          </a:prstGeom>
        </p:spPr>
      </p:pic>
    </p:spTree>
    <p:extLst>
      <p:ext uri="{BB962C8B-B14F-4D97-AF65-F5344CB8AC3E}">
        <p14:creationId xmlns:p14="http://schemas.microsoft.com/office/powerpoint/2010/main" val="3442681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95275"/>
            <a:ext cx="10063163" cy="1198500"/>
          </a:xfrm>
          <a:ln w="38100">
            <a:solidFill>
              <a:schemeClr val="accent3"/>
            </a:solidFill>
          </a:ln>
        </p:spPr>
        <p:txBody>
          <a:bodyPr>
            <a:noAutofit/>
          </a:bodyPr>
          <a:lstStyle/>
          <a:p>
            <a:pPr algn="ctr"/>
            <a:r>
              <a:rPr lang="en-US" sz="2800" b="0">
                <a:latin typeface="Times New Roman" panose="02020603050405020304" pitchFamily="18" charset="0"/>
                <a:cs typeface="Times New Roman" panose="02020603050405020304" pitchFamily="18" charset="0"/>
              </a:rPr>
              <a:t>Receding-Horizon Optimization of Unbalanced Distribution Systems with Time-Scale Separation for Discrete and Continuous Control Devices</a:t>
            </a:r>
          </a:p>
        </p:txBody>
      </p:sp>
      <p:sp>
        <p:nvSpPr>
          <p:cNvPr id="4" name="Content Placeholder 2">
            <a:extLst>
              <a:ext uri="{FF2B5EF4-FFF2-40B4-BE49-F238E27FC236}">
                <a16:creationId xmlns:a16="http://schemas.microsoft.com/office/drawing/2014/main" id="{D5B1AC77-B126-AD1C-0477-647E13017E62}"/>
              </a:ext>
            </a:extLst>
          </p:cNvPr>
          <p:cNvSpPr>
            <a:spLocks noGrp="1"/>
          </p:cNvSpPr>
          <p:nvPr>
            <p:ph idx="1"/>
          </p:nvPr>
        </p:nvSpPr>
        <p:spPr>
          <a:xfrm>
            <a:off x="1077687" y="2248664"/>
            <a:ext cx="4909754" cy="4286531"/>
          </a:xfrm>
          <a:ln>
            <a:solidFill>
              <a:schemeClr val="accent3"/>
            </a:solidFill>
          </a:ln>
        </p:spPr>
        <p:txBody>
          <a:bodyPr>
            <a:normAutofit fontScale="92500"/>
          </a:bodyPr>
          <a:lstStyle/>
          <a:p>
            <a:pPr marL="0" indent="0">
              <a:buNone/>
            </a:pPr>
            <a:r>
              <a:rPr lang="en-US"/>
              <a:t>IEEE 13 </a:t>
            </a:r>
          </a:p>
          <a:p>
            <a:pPr>
              <a:buFont typeface="Corbel" panose="020B0503020204020204" pitchFamily="34" charset="0"/>
              <a:buChar char=" "/>
            </a:pPr>
            <a:r>
              <a:rPr lang="en-US"/>
              <a:t>Unbalanced</a:t>
            </a:r>
          </a:p>
          <a:p>
            <a:pPr>
              <a:buFont typeface="Corbel" panose="020B0503020204020204" pitchFamily="34" charset="0"/>
              <a:buChar char=" "/>
            </a:pPr>
            <a:r>
              <a:rPr lang="en-US"/>
              <a:t>has 1-phase, 2-phase, 3-phase lines</a:t>
            </a:r>
          </a:p>
          <a:p>
            <a:pPr>
              <a:buFont typeface="Corbel" panose="020B0503020204020204" pitchFamily="34" charset="0"/>
              <a:buChar char=" "/>
            </a:pPr>
            <a:r>
              <a:rPr lang="en-US"/>
              <a:t>A Three-phase OLTC transformer between 633 and 634</a:t>
            </a:r>
          </a:p>
          <a:p>
            <a:pPr>
              <a:buFont typeface="Corbel" panose="020B0503020204020204" pitchFamily="34" charset="0"/>
              <a:buChar char=" "/>
            </a:pPr>
            <a:r>
              <a:rPr lang="en-US"/>
              <a:t>Capacitor Banks placed at 675 and 611</a:t>
            </a:r>
          </a:p>
          <a:p>
            <a:pPr>
              <a:buFont typeface="Corbel" panose="020B0503020204020204" pitchFamily="34" charset="0"/>
              <a:buChar char=" "/>
            </a:pPr>
            <a:r>
              <a:rPr lang="en-US"/>
              <a:t>STL elements added at nodes 632, 675, 680, 684</a:t>
            </a:r>
          </a:p>
          <a:p>
            <a:pPr lvl="1">
              <a:buFont typeface="Corbel" panose="020B0503020204020204" pitchFamily="34" charset="0"/>
              <a:buChar char=" "/>
            </a:pPr>
            <a:r>
              <a:rPr lang="en-US">
                <a:solidFill>
                  <a:schemeClr val="bg1"/>
                </a:solidFill>
              </a:rPr>
              <a:t>These STL elements each have:</a:t>
            </a:r>
          </a:p>
          <a:p>
            <a:pPr lvl="2">
              <a:buFont typeface="Corbel" panose="020B0503020204020204" pitchFamily="34" charset="0"/>
              <a:buChar char=" "/>
            </a:pPr>
            <a:r>
              <a:rPr lang="en-US">
                <a:solidFill>
                  <a:schemeClr val="bg1"/>
                </a:solidFill>
              </a:rPr>
              <a:t>Solar PV generation</a:t>
            </a:r>
          </a:p>
          <a:p>
            <a:pPr lvl="2">
              <a:buFont typeface="Corbel" panose="020B0503020204020204" pitchFamily="34" charset="0"/>
              <a:buChar char=" "/>
            </a:pPr>
            <a:r>
              <a:rPr lang="en-US">
                <a:solidFill>
                  <a:schemeClr val="bg1"/>
                </a:solidFill>
              </a:rPr>
              <a:t>Battery capable of four-quadrant operation.</a:t>
            </a:r>
          </a:p>
          <a:p>
            <a:pPr marL="548640" lvl="3" indent="0">
              <a:buNone/>
            </a:pPr>
            <a:r>
              <a:rPr lang="en-US"/>
              <a:t>	</a:t>
            </a:r>
          </a:p>
        </p:txBody>
      </p:sp>
      <p:sp>
        <p:nvSpPr>
          <p:cNvPr id="3" name="TextBox 2">
            <a:extLst>
              <a:ext uri="{FF2B5EF4-FFF2-40B4-BE49-F238E27FC236}">
                <a16:creationId xmlns:a16="http://schemas.microsoft.com/office/drawing/2014/main" id="{2CAE984A-6DC9-662F-21EC-59C166EEFF9E}"/>
              </a:ext>
            </a:extLst>
          </p:cNvPr>
          <p:cNvSpPr txBox="1"/>
          <p:nvPr/>
        </p:nvSpPr>
        <p:spPr>
          <a:xfrm>
            <a:off x="1064418" y="1493775"/>
            <a:ext cx="10063163" cy="523220"/>
          </a:xfrm>
          <a:prstGeom prst="rect">
            <a:avLst/>
          </a:prstGeom>
          <a:noFill/>
          <a:ln>
            <a:solidFill>
              <a:schemeClr val="accent3"/>
            </a:solidFill>
          </a:ln>
        </p:spPr>
        <p:txBody>
          <a:bodyPr wrap="square" rtlCol="0">
            <a:spAutoFit/>
          </a:bodyPr>
          <a:lstStyle/>
          <a:p>
            <a:pPr algn="ctr"/>
            <a:r>
              <a:rPr lang="en-US" sz="2800">
                <a:solidFill>
                  <a:schemeClr val="bg1"/>
                </a:solidFill>
                <a:latin typeface="Biome" panose="020B0502040204020203" pitchFamily="34" charset="0"/>
                <a:cs typeface="Biome" panose="020B0502040204020203" pitchFamily="34" charset="0"/>
              </a:rPr>
              <a:t>Test Cases and Numerical Simulations</a:t>
            </a:r>
          </a:p>
        </p:txBody>
      </p:sp>
      <p:sp>
        <p:nvSpPr>
          <p:cNvPr id="5" name="TextBox 4">
            <a:extLst>
              <a:ext uri="{FF2B5EF4-FFF2-40B4-BE49-F238E27FC236}">
                <a16:creationId xmlns:a16="http://schemas.microsoft.com/office/drawing/2014/main" id="{A7871E5A-0287-4D8C-9EA5-11A103CBF7B5}"/>
              </a:ext>
            </a:extLst>
          </p:cNvPr>
          <p:cNvSpPr txBox="1"/>
          <p:nvPr/>
        </p:nvSpPr>
        <p:spPr>
          <a:xfrm>
            <a:off x="6749184" y="2392212"/>
            <a:ext cx="4049634" cy="369332"/>
          </a:xfrm>
          <a:prstGeom prst="rect">
            <a:avLst/>
          </a:prstGeom>
          <a:noFill/>
          <a:ln>
            <a:solidFill>
              <a:schemeClr val="accent1"/>
            </a:solidFill>
          </a:ln>
        </p:spPr>
        <p:txBody>
          <a:bodyPr wrap="square" rtlCol="0">
            <a:spAutoFit/>
          </a:bodyPr>
          <a:lstStyle/>
          <a:p>
            <a:r>
              <a:rPr lang="en-US" b="1">
                <a:solidFill>
                  <a:schemeClr val="bg1"/>
                </a:solidFill>
              </a:rPr>
              <a:t>Modified IEEE 13 bus system used.</a:t>
            </a:r>
          </a:p>
        </p:txBody>
      </p:sp>
      <p:pic>
        <p:nvPicPr>
          <p:cNvPr id="7" name="Picture 6">
            <a:extLst>
              <a:ext uri="{FF2B5EF4-FFF2-40B4-BE49-F238E27FC236}">
                <a16:creationId xmlns:a16="http://schemas.microsoft.com/office/drawing/2014/main" id="{CF58364B-AE7C-F0E9-02C8-CF10FD8C0FCD}"/>
              </a:ext>
            </a:extLst>
          </p:cNvPr>
          <p:cNvPicPr>
            <a:picLocks noChangeAspect="1"/>
          </p:cNvPicPr>
          <p:nvPr/>
        </p:nvPicPr>
        <p:blipFill>
          <a:blip r:embed="rId2"/>
          <a:stretch>
            <a:fillRect/>
          </a:stretch>
        </p:blipFill>
        <p:spPr>
          <a:xfrm>
            <a:off x="6775227" y="3136761"/>
            <a:ext cx="4680624" cy="3024502"/>
          </a:xfrm>
          <a:prstGeom prst="rect">
            <a:avLst/>
          </a:prstGeom>
          <a:ln>
            <a:solidFill>
              <a:schemeClr val="accent1"/>
            </a:solidFill>
          </a:ln>
        </p:spPr>
      </p:pic>
    </p:spTree>
    <p:extLst>
      <p:ext uri="{BB962C8B-B14F-4D97-AF65-F5344CB8AC3E}">
        <p14:creationId xmlns:p14="http://schemas.microsoft.com/office/powerpoint/2010/main" val="29281204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2811816"/>
            <a:ext cx="10063163" cy="1015584"/>
          </a:xfrm>
          <a:ln w="38100">
            <a:solidFill>
              <a:schemeClr val="bg2">
                <a:lumMod val="40000"/>
                <a:lumOff val="60000"/>
              </a:schemeClr>
            </a:solidFill>
          </a:ln>
        </p:spPr>
        <p:txBody>
          <a:bodyPr>
            <a:normAutofit fontScale="90000"/>
          </a:bodyPr>
          <a:lstStyle/>
          <a:p>
            <a:pPr algn="ctr"/>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5" name="TextBox 4">
            <a:extLst>
              <a:ext uri="{FF2B5EF4-FFF2-40B4-BE49-F238E27FC236}">
                <a16:creationId xmlns:a16="http://schemas.microsoft.com/office/drawing/2014/main" id="{CF0FD868-0A00-0958-9612-D576320029A2}"/>
              </a:ext>
            </a:extLst>
          </p:cNvPr>
          <p:cNvSpPr txBox="1"/>
          <p:nvPr/>
        </p:nvSpPr>
        <p:spPr>
          <a:xfrm>
            <a:off x="1064418" y="3827400"/>
            <a:ext cx="10063163" cy="369332"/>
          </a:xfrm>
          <a:prstGeom prst="rect">
            <a:avLst/>
          </a:prstGeom>
          <a:noFill/>
          <a:ln w="38100">
            <a:solidFill>
              <a:schemeClr val="bg2">
                <a:lumMod val="40000"/>
                <a:lumOff val="60000"/>
              </a:schemeClr>
            </a:solidFill>
          </a:ln>
        </p:spPr>
        <p:txBody>
          <a:bodyPr wrap="square" rtlCol="0">
            <a:spAutoFit/>
          </a:bodyPr>
          <a:lstStyle/>
          <a:p>
            <a:pPr algn="ctr"/>
            <a:r>
              <a:rPr lang="en-IN">
                <a:solidFill>
                  <a:schemeClr val="bg1"/>
                </a:solidFill>
                <a:latin typeface="Times New Roman" panose="02020603050405020304" pitchFamily="18" charset="0"/>
                <a:cs typeface="Times New Roman" panose="02020603050405020304" pitchFamily="18" charset="0"/>
              </a:rPr>
              <a:t>Nawaf Nazir, Pavan </a:t>
            </a:r>
            <a:r>
              <a:rPr lang="en-IN" err="1">
                <a:solidFill>
                  <a:schemeClr val="bg1"/>
                </a:solidFill>
                <a:latin typeface="Times New Roman" panose="02020603050405020304" pitchFamily="18" charset="0"/>
                <a:cs typeface="Times New Roman" panose="02020603050405020304" pitchFamily="18" charset="0"/>
              </a:rPr>
              <a:t>Racherla</a:t>
            </a:r>
            <a:r>
              <a:rPr lang="en-IN">
                <a:solidFill>
                  <a:schemeClr val="bg1"/>
                </a:solidFill>
                <a:latin typeface="Times New Roman" panose="02020603050405020304" pitchFamily="18" charset="0"/>
                <a:cs typeface="Times New Roman" panose="02020603050405020304" pitchFamily="18" charset="0"/>
              </a:rPr>
              <a:t> and Mads </a:t>
            </a:r>
            <a:r>
              <a:rPr lang="en-IN" err="1">
                <a:solidFill>
                  <a:schemeClr val="bg1"/>
                </a:solidFill>
                <a:latin typeface="Times New Roman" panose="02020603050405020304" pitchFamily="18" charset="0"/>
                <a:cs typeface="Times New Roman" panose="02020603050405020304" pitchFamily="18" charset="0"/>
              </a:rPr>
              <a:t>Almassalkhi</a:t>
            </a:r>
            <a:r>
              <a:rPr lang="en-IN">
                <a:solidFill>
                  <a:schemeClr val="bg1"/>
                </a:solidFill>
              </a:rPr>
              <a:t> </a:t>
            </a: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bg2">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IEEE TRANSACTIONS IN POWER SYSTEMS (2020)</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885950" y="5212316"/>
            <a:ext cx="2371725" cy="923330"/>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at PNNL</a:t>
            </a:r>
            <a:br>
              <a:rPr lang="en-US">
                <a:solidFill>
                  <a:schemeClr val="bg1"/>
                </a:solidFill>
              </a:rPr>
            </a:br>
            <a:r>
              <a:rPr lang="en-US">
                <a:solidFill>
                  <a:schemeClr val="bg1"/>
                </a:solidFill>
              </a:rPr>
              <a:t>PhD at University of Vermont (UVM)</a:t>
            </a:r>
          </a:p>
        </p:txBody>
      </p:sp>
      <p:sp>
        <p:nvSpPr>
          <p:cNvPr id="4" name="TextBox 3">
            <a:extLst>
              <a:ext uri="{FF2B5EF4-FFF2-40B4-BE49-F238E27FC236}">
                <a16:creationId xmlns:a16="http://schemas.microsoft.com/office/drawing/2014/main" id="{887F690A-7D87-BB6B-CC58-AEFD5893A9B5}"/>
              </a:ext>
            </a:extLst>
          </p:cNvPr>
          <p:cNvSpPr txBox="1"/>
          <p:nvPr/>
        </p:nvSpPr>
        <p:spPr>
          <a:xfrm>
            <a:off x="4910136" y="5193266"/>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Asst. Prof. at UVM</a:t>
            </a:r>
          </a:p>
        </p:txBody>
      </p:sp>
      <p:sp>
        <p:nvSpPr>
          <p:cNvPr id="7" name="TextBox 6">
            <a:extLst>
              <a:ext uri="{FF2B5EF4-FFF2-40B4-BE49-F238E27FC236}">
                <a16:creationId xmlns:a16="http://schemas.microsoft.com/office/drawing/2014/main" id="{A2DED524-45D5-DC85-C0DA-028FBD970E1F}"/>
              </a:ext>
            </a:extLst>
          </p:cNvPr>
          <p:cNvSpPr txBox="1"/>
          <p:nvPr/>
        </p:nvSpPr>
        <p:spPr>
          <a:xfrm>
            <a:off x="8210550" y="5193265"/>
            <a:ext cx="2371725" cy="646331"/>
          </a:xfrm>
          <a:prstGeom prst="rect">
            <a:avLst/>
          </a:prstGeom>
          <a:noFill/>
          <a:ln>
            <a:solidFill>
              <a:schemeClr val="bg2">
                <a:lumMod val="20000"/>
                <a:lumOff val="80000"/>
              </a:schemeClr>
            </a:solidFill>
          </a:ln>
        </p:spPr>
        <p:txBody>
          <a:bodyPr wrap="square" rtlCol="0">
            <a:spAutoFit/>
          </a:bodyPr>
          <a:lstStyle/>
          <a:p>
            <a:r>
              <a:rPr lang="en-US">
                <a:solidFill>
                  <a:schemeClr val="bg1"/>
                </a:solidFill>
              </a:rPr>
              <a:t>Currently Assoc. Prof. at UVM</a:t>
            </a:r>
          </a:p>
        </p:txBody>
      </p:sp>
      <p:cxnSp>
        <p:nvCxnSpPr>
          <p:cNvPr id="9" name="Straight Arrow Connector 8">
            <a:extLst>
              <a:ext uri="{FF2B5EF4-FFF2-40B4-BE49-F238E27FC236}">
                <a16:creationId xmlns:a16="http://schemas.microsoft.com/office/drawing/2014/main" id="{09E2C2EA-CA0F-7418-6264-E0C918F10F77}"/>
              </a:ext>
            </a:extLst>
          </p:cNvPr>
          <p:cNvCxnSpPr/>
          <p:nvPr/>
        </p:nvCxnSpPr>
        <p:spPr>
          <a:xfrm flipH="1">
            <a:off x="2743200" y="4105275"/>
            <a:ext cx="1304925" cy="1107041"/>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8B3E19-B169-BEA8-941F-EF06AA784A19}"/>
              </a:ext>
            </a:extLst>
          </p:cNvPr>
          <p:cNvCxnSpPr/>
          <p:nvPr/>
        </p:nvCxnSpPr>
        <p:spPr>
          <a:xfrm>
            <a:off x="5629275" y="4105275"/>
            <a:ext cx="1333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p:nvPr/>
        </p:nvCxnSpPr>
        <p:spPr>
          <a:xfrm>
            <a:off x="7696200" y="4105275"/>
            <a:ext cx="1238250" cy="1087990"/>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83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Distribution System</a:t>
            </a:r>
          </a:p>
          <a:p>
            <a:pPr lvl="1">
              <a:buFont typeface="Wingdings" panose="05000000000000000000" pitchFamily="2" charset="2"/>
              <a:buChar char="Ø"/>
            </a:pPr>
            <a:r>
              <a:rPr lang="en-US"/>
              <a:t>Unbalanced</a:t>
            </a:r>
          </a:p>
          <a:p>
            <a:pPr lvl="1">
              <a:buFont typeface="Wingdings" panose="05000000000000000000" pitchFamily="2" charset="2"/>
              <a:buChar char="Ø"/>
            </a:pPr>
            <a:r>
              <a:rPr lang="en-US"/>
              <a:t>Inverter-Interfaced</a:t>
            </a:r>
          </a:p>
          <a:p>
            <a:pPr lvl="1">
              <a:buFont typeface="Wingdings" panose="05000000000000000000" pitchFamily="2" charset="2"/>
              <a:buChar char="Ø"/>
            </a:pPr>
            <a:r>
              <a:rPr lang="en-US"/>
              <a:t>Significant Solar Penetration</a:t>
            </a:r>
          </a:p>
          <a:p>
            <a:pPr lvl="1">
              <a:buFont typeface="Wingdings" panose="05000000000000000000" pitchFamily="2" charset="2"/>
              <a:buChar char="Ø"/>
            </a:pPr>
            <a:endParaRPr lang="en-US"/>
          </a:p>
          <a:p>
            <a:r>
              <a:rPr lang="en-US"/>
              <a:t>Three-Phase Unbalanced</a:t>
            </a:r>
          </a:p>
          <a:p>
            <a:pPr lvl="1">
              <a:buFont typeface="Wingdings" panose="05000000000000000000" pitchFamily="2" charset="2"/>
              <a:buChar char="Ø"/>
            </a:pPr>
            <a:r>
              <a:rPr lang="en-US"/>
              <a:t>Non-Convex Loss-minimization problem</a:t>
            </a:r>
          </a:p>
          <a:p>
            <a:pPr lvl="1">
              <a:buFont typeface="Wingdings" panose="05000000000000000000" pitchFamily="2" charset="2"/>
              <a:buChar char="Ø"/>
            </a:pPr>
            <a:r>
              <a:rPr lang="en-US"/>
              <a:t>Formulated as a Convex Second Order Conic Program  (SOCP) for arriving at an initial solution for Non-Linear Program (NLP)</a:t>
            </a:r>
          </a:p>
          <a:p>
            <a:pPr lvl="1">
              <a:buFont typeface="Wingdings" panose="05000000000000000000" pitchFamily="2" charset="2"/>
              <a:buChar char="Ø"/>
            </a:pPr>
            <a:r>
              <a:rPr lang="en-US"/>
              <a:t>NLP run to ensure physically realizable solution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113446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r>
              <a:rPr lang="en-US"/>
              <a:t>Conditions derived to ensure that batteries do NOT simultaneously charge and discharge. </a:t>
            </a:r>
            <a:r>
              <a:rPr lang="en-US" b="1" i="1">
                <a:solidFill>
                  <a:schemeClr val="accent1">
                    <a:lumMod val="40000"/>
                    <a:lumOff val="60000"/>
                  </a:schemeClr>
                </a:solidFill>
              </a:rPr>
              <a:t>(Is that a big problem?)</a:t>
            </a:r>
          </a:p>
          <a:p>
            <a:endParaRPr lang="en-US"/>
          </a:p>
          <a:p>
            <a:r>
              <a:rPr lang="en-US"/>
              <a:t>Tested with </a:t>
            </a:r>
            <a:r>
              <a:rPr lang="en-US" err="1"/>
              <a:t>GridLab</a:t>
            </a:r>
            <a:r>
              <a:rPr lang="en-US"/>
              <a:t>-D for IEEE 13 and IEEE 123.</a:t>
            </a:r>
          </a:p>
          <a:p>
            <a:pPr lvl="1">
              <a:buFont typeface="Wingdings" panose="05000000000000000000" pitchFamily="2" charset="2"/>
              <a:buChar char="Ø"/>
            </a:pPr>
            <a:r>
              <a:rPr lang="en-US"/>
              <a:t>AC feasibility of the solutions ensured</a:t>
            </a:r>
          </a:p>
          <a:p>
            <a:pPr lvl="1">
              <a:buFont typeface="Wingdings" panose="05000000000000000000" pitchFamily="2" charset="2"/>
              <a:buChar char="Ø"/>
            </a:pPr>
            <a:r>
              <a:rPr lang="en-US"/>
              <a:t>Near-optimal performance</a:t>
            </a:r>
          </a:p>
          <a:p>
            <a:pPr lvl="1">
              <a:buFont typeface="Wingdings" panose="05000000000000000000" pitchFamily="2" charset="2"/>
              <a:buChar char="Ø"/>
            </a:pPr>
            <a:r>
              <a:rPr lang="en-US"/>
              <a:t>Solution time &lt; 1 min.</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646212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5"/>
            <a:ext cx="10063163" cy="3256786"/>
          </a:xfrm>
        </p:spPr>
        <p:txBody>
          <a:bodyPr>
            <a:normAutofit/>
          </a:bodyPr>
          <a:lstStyle/>
          <a:p>
            <a:r>
              <a:rPr lang="en-US" err="1"/>
              <a:t>ConEd</a:t>
            </a:r>
            <a:r>
              <a:rPr lang="en-US" baseline="30000"/>
              <a:t>*</a:t>
            </a:r>
            <a:r>
              <a:rPr lang="en-US"/>
              <a:t> of NY moving towards Distributed System Platforms (DSPs)</a:t>
            </a:r>
          </a:p>
          <a:p>
            <a:endParaRPr lang="en-US"/>
          </a:p>
          <a:p>
            <a:r>
              <a:rPr lang="en-US"/>
              <a:t>These DSPs allow for DERs to be factored into Optimization schemes for Power Generation</a:t>
            </a:r>
          </a:p>
          <a:p>
            <a:endParaRPr lang="en-US"/>
          </a:p>
          <a:p>
            <a:r>
              <a:rPr lang="en-US"/>
              <a:t>DERs can be Optimized to function as Virtual Batteries (VBs)</a:t>
            </a:r>
          </a:p>
          <a:p>
            <a:pPr lvl="1">
              <a:buFont typeface="Wingdings" panose="05000000000000000000" pitchFamily="2" charset="2"/>
              <a:buChar char="Ø"/>
            </a:pPr>
            <a:r>
              <a:rPr lang="en-US"/>
              <a:t>provide energy services at different </a:t>
            </a:r>
            <a:r>
              <a:rPr lang="en-US" err="1"/>
              <a:t>spatio</a:t>
            </a:r>
            <a:r>
              <a:rPr lang="en-US"/>
              <a:t>-temporal scales.</a:t>
            </a:r>
          </a:p>
          <a:p>
            <a:pPr lvl="1"/>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4" name="TextBox 3">
            <a:extLst>
              <a:ext uri="{FF2B5EF4-FFF2-40B4-BE49-F238E27FC236}">
                <a16:creationId xmlns:a16="http://schemas.microsoft.com/office/drawing/2014/main" id="{8EFEBC6E-AF86-6BC5-4CB0-6803F1624DA1}"/>
              </a:ext>
            </a:extLst>
          </p:cNvPr>
          <p:cNvSpPr txBox="1"/>
          <p:nvPr/>
        </p:nvSpPr>
        <p:spPr>
          <a:xfrm>
            <a:off x="1238250" y="5505451"/>
            <a:ext cx="3838575"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 Consolidated Edison, electric utility in NY and NOT </a:t>
            </a:r>
            <a:r>
              <a:rPr lang="en-US" err="1">
                <a:solidFill>
                  <a:schemeClr val="bg1"/>
                </a:solidFill>
              </a:rPr>
              <a:t>ComEd</a:t>
            </a:r>
            <a:r>
              <a:rPr lang="en-US">
                <a:solidFill>
                  <a:schemeClr val="bg1"/>
                </a:solidFill>
              </a:rPr>
              <a:t>, Commonwealth Edison, electric utility in IL</a:t>
            </a:r>
          </a:p>
        </p:txBody>
      </p:sp>
    </p:spTree>
    <p:extLst>
      <p:ext uri="{BB962C8B-B14F-4D97-AF65-F5344CB8AC3E}">
        <p14:creationId xmlns:p14="http://schemas.microsoft.com/office/powerpoint/2010/main" val="49786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2" name="Picture 11">
            <a:extLst>
              <a:ext uri="{FF2B5EF4-FFF2-40B4-BE49-F238E27FC236}">
                <a16:creationId xmlns:a16="http://schemas.microsoft.com/office/drawing/2014/main" id="{40D28EAB-3475-397A-F172-F79F725BCE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67632" y="2394520"/>
            <a:ext cx="2227549" cy="1814513"/>
          </a:xfrm>
          <a:prstGeom prst="rect">
            <a:avLst/>
          </a:prstGeom>
        </p:spPr>
      </p:pic>
      <p:pic>
        <p:nvPicPr>
          <p:cNvPr id="14" name="Picture 13">
            <a:extLst>
              <a:ext uri="{FF2B5EF4-FFF2-40B4-BE49-F238E27FC236}">
                <a16:creationId xmlns:a16="http://schemas.microsoft.com/office/drawing/2014/main" id="{66C20426-FD73-1C27-A0CB-999E1934A7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368" y="4334812"/>
            <a:ext cx="2227549" cy="1814513"/>
          </a:xfrm>
          <a:prstGeom prst="rect">
            <a:avLst/>
          </a:prstGeom>
        </p:spPr>
      </p:pic>
      <p:pic>
        <p:nvPicPr>
          <p:cNvPr id="9" name="Picture 8">
            <a:extLst>
              <a:ext uri="{FF2B5EF4-FFF2-40B4-BE49-F238E27FC236}">
                <a16:creationId xmlns:a16="http://schemas.microsoft.com/office/drawing/2014/main" id="{EA508B19-1BF3-716C-A30E-54B70CCDFA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95368" y="2394520"/>
            <a:ext cx="2227549" cy="1814513"/>
          </a:xfrm>
          <a:prstGeom prst="rect">
            <a:avLst/>
          </a:prstGeom>
        </p:spPr>
      </p:pic>
      <p:pic>
        <p:nvPicPr>
          <p:cNvPr id="7" name="Picture 6">
            <a:extLst>
              <a:ext uri="{FF2B5EF4-FFF2-40B4-BE49-F238E27FC236}">
                <a16:creationId xmlns:a16="http://schemas.microsoft.com/office/drawing/2014/main" id="{D9A393B3-69E7-F166-D4EB-520C6EB23C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67632" y="383727"/>
            <a:ext cx="2227549" cy="1814513"/>
          </a:xfrm>
          <a:prstGeom prst="rect">
            <a:avLst/>
          </a:prstGeom>
        </p:spPr>
      </p:pic>
      <p:pic>
        <p:nvPicPr>
          <p:cNvPr id="16" name="Picture 15">
            <a:extLst>
              <a:ext uri="{FF2B5EF4-FFF2-40B4-BE49-F238E27FC236}">
                <a16:creationId xmlns:a16="http://schemas.microsoft.com/office/drawing/2014/main" id="{A74B9838-EAE4-4851-F880-BC6C876DDB8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67632" y="4334813"/>
            <a:ext cx="2227549" cy="181451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sz="4400" kern="1200">
                    <a:solidFill>
                      <a:srgbClr val="FFFFFF"/>
                    </a:solidFill>
                    <a:latin typeface="+mj-lt"/>
                    <a:ea typeface="+mj-ea"/>
                    <a:cs typeface="+mj-cs"/>
                  </a:rPr>
                  <a:t>Comparison with OpenDSS:</a:t>
                </a:r>
                <a:br>
                  <a:rPr lang="en-US" sz="4400" kern="1200">
                    <a:solidFill>
                      <a:srgbClr val="FFFFFF"/>
                    </a:solidFill>
                    <a:latin typeface="+mj-lt"/>
                    <a:ea typeface="+mj-ea"/>
                    <a:cs typeface="+mj-cs"/>
                  </a:rPr>
                </a:br>
                <a:r>
                  <a:rPr lang="en-US" sz="2000" b="0" kern="1200">
                    <a:solidFill>
                      <a:srgbClr val="FFFFFF"/>
                    </a:solidFill>
                    <a:latin typeface="+mj-lt"/>
                    <a:ea typeface="+mj-ea"/>
                    <a:cs typeface="+mj-cs"/>
                  </a:rPr>
                  <a:t>System-wide Voltage Snapshots</a:t>
                </a:r>
                <a:br>
                  <a:rPr lang="en-US" sz="2000" b="0" kern="1200">
                    <a:solidFill>
                      <a:srgbClr val="FFFFFF"/>
                    </a:solidFill>
                    <a:latin typeface="+mj-lt"/>
                    <a:ea typeface="+mj-ea"/>
                    <a:cs typeface="+mj-cs"/>
                  </a:rPr>
                </a:br>
                <a:r>
                  <a:rPr lang="en-US" sz="2000" b="0" kern="1200">
                    <a:solidFill>
                      <a:srgbClr val="FFFFFF"/>
                    </a:solidFill>
                    <a:latin typeface="+mj-lt"/>
                    <a:ea typeface="+mj-ea"/>
                    <a:cs typeface="+mj-cs"/>
                  </a:rPr>
                  <a:t>Battery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10%, 20%, 30%, 40%, 50%</m:t>
                    </m:r>
                  </m:oMath>
                </a14:m>
                <a:br>
                  <a:rPr lang="en-US" sz="2000" b="0" kern="1200">
                    <a:solidFill>
                      <a:srgbClr val="FFFFFF"/>
                    </a:solidFill>
                    <a:latin typeface="+mj-lt"/>
                    <a:ea typeface="+mj-ea"/>
                    <a:cs typeface="+mj-cs"/>
                  </a:rPr>
                </a:br>
                <a:r>
                  <a:rPr lang="en-US" sz="2000" b="0" kern="1200">
                    <a:solidFill>
                      <a:srgbClr val="FFFFFF"/>
                    </a:solidFill>
                    <a:latin typeface="+mj-lt"/>
                    <a:ea typeface="+mj-ea"/>
                    <a:cs typeface="+mj-cs"/>
                  </a:rPr>
                  <a:t>PV = </a:t>
                </a:r>
                <a14:m>
                  <m:oMath xmlns:m="http://schemas.openxmlformats.org/officeDocument/2006/math">
                    <m:r>
                      <a:rPr lang="en-US" sz="2000" b="0" i="1" kern="1200" smtClean="0">
                        <a:solidFill>
                          <a:srgbClr val="FFFFFF"/>
                        </a:solidFill>
                        <a:latin typeface="Cambria Math" panose="02040503050406030204" pitchFamily="18" charset="0"/>
                        <a:ea typeface="+mj-ea"/>
                        <a:cs typeface="+mj-cs"/>
                      </a:rPr>
                      <m:t>0%</m:t>
                    </m:r>
                  </m:oMath>
                </a14:m>
                <a:br>
                  <a:rPr lang="en-US" sz="2000" b="0" kern="1200">
                    <a:solidFill>
                      <a:srgbClr val="FFFFFF"/>
                    </a:solidFill>
                    <a:latin typeface="+mj-lt"/>
                    <a:ea typeface="+mj-ea"/>
                    <a:cs typeface="+mj-cs"/>
                  </a:rPr>
                </a:br>
                <a14:m>
                  <m:oMathPara xmlns:m="http://schemas.openxmlformats.org/officeDocument/2006/math">
                    <m:oMathParaPr>
                      <m:jc m:val="centerGroup"/>
                    </m:oMathParaPr>
                    <m:oMath xmlns:m="http://schemas.openxmlformats.org/officeDocument/2006/math">
                      <m:r>
                        <a:rPr lang="en-US" sz="2000" b="0" i="1" kern="1200" dirty="0" smtClean="0">
                          <a:solidFill>
                            <a:srgbClr val="FFFFFF"/>
                          </a:solidFill>
                          <a:latin typeface="Cambria Math" panose="02040503050406030204" pitchFamily="18" charset="0"/>
                          <a:ea typeface="+mj-ea"/>
                          <a:cs typeface="+mj-cs"/>
                        </a:rPr>
                        <m:t>𝑇</m:t>
                      </m:r>
                      <m:r>
                        <a:rPr lang="en-US" sz="2000" b="0" i="1" kern="1200" dirty="0" smtClean="0">
                          <a:solidFill>
                            <a:srgbClr val="FFFFFF"/>
                          </a:solidFill>
                          <a:latin typeface="Cambria Math" panose="02040503050406030204" pitchFamily="18" charset="0"/>
                          <a:ea typeface="+mj-ea"/>
                          <a:cs typeface="+mj-cs"/>
                        </a:rPr>
                        <m:t> = 1</m:t>
                      </m:r>
                    </m:oMath>
                  </m:oMathPara>
                </a14:m>
                <a:endParaRPr lang="en-US" sz="4400" b="0" kern="120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076DFB33-EDCA-1309-7D02-939011061989}"/>
                  </a:ext>
                </a:extLst>
              </p:cNvPr>
              <p:cNvSpPr>
                <a:spLocks noGrp="1" noRot="1" noChangeAspect="1" noMove="1" noResize="1" noEditPoints="1" noAdjustHandles="1" noChangeArrowheads="1" noChangeShapeType="1" noTextEdit="1"/>
              </p:cNvSpPr>
              <p:nvPr>
                <p:ph type="title"/>
              </p:nvPr>
            </p:nvSpPr>
            <p:spPr>
              <a:xfrm>
                <a:off x="621629" y="640080"/>
                <a:ext cx="4225290" cy="5578816"/>
              </a:xfr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14602526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Traditionally, </a:t>
            </a:r>
            <a:r>
              <a:rPr lang="en-US" i="1" err="1"/>
              <a:t>DistFlow</a:t>
            </a:r>
            <a:r>
              <a:rPr lang="en-US" i="1"/>
              <a:t> </a:t>
            </a:r>
            <a:r>
              <a:rPr lang="en-US"/>
              <a:t>algorithms based on the Branch Flow Model (BFM), which are an exact non-linear formulation of the distribution power flow equations, only work on balanced single-phase equivalent networks.</a:t>
            </a:r>
          </a:p>
          <a:p>
            <a:pPr lvl="1"/>
            <a:endParaRPr lang="en-US"/>
          </a:p>
          <a:p>
            <a:pPr lvl="1"/>
            <a:r>
              <a:rPr lang="en-US"/>
              <a:t>But Distribution Networks are inherently unbalanced.</a:t>
            </a:r>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3218346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In </a:t>
            </a:r>
            <a:r>
              <a:rPr lang="en-US">
                <a:solidFill>
                  <a:schemeClr val="accent1">
                    <a:lumMod val="40000"/>
                    <a:lumOff val="60000"/>
                  </a:schemeClr>
                </a:solidFill>
                <a:hlinkClick r:id="rId2" action="ppaction://hlinksldjump">
                  <a:extLst>
                    <a:ext uri="{A12FA001-AC4F-418D-AE19-62706E023703}">
                      <ahyp:hlinkClr xmlns:ahyp="http://schemas.microsoft.com/office/drawing/2018/hyperlinkcolor" val="tx"/>
                    </a:ext>
                  </a:extLst>
                </a:hlinkClick>
              </a:rPr>
              <a:t>[22] </a:t>
            </a:r>
            <a:r>
              <a:rPr lang="en-US"/>
              <a:t>by the same authors, they have developed a three-phase convex SOCP relaxation of the multi-period OPF problem, and provided sufficient conditions which ensure the avoidance of simultaneous charging and discharging.</a:t>
            </a:r>
          </a:p>
          <a:p>
            <a:pPr lvl="1"/>
            <a:endParaRPr lang="en-US"/>
          </a:p>
          <a:p>
            <a:pPr lvl="1"/>
            <a:r>
              <a:rPr lang="en-US"/>
              <a:t>In this paper, they extend the work by developing a Multi-Period SOCP-NLP algorithm that provides a </a:t>
            </a:r>
            <a:r>
              <a:rPr lang="en-US" i="1"/>
              <a:t>near </a:t>
            </a:r>
            <a:r>
              <a:rPr lang="en-US"/>
              <a:t>optimal and guaranteed feasible solution.</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1097106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10063163" cy="4286531"/>
          </a:xfrm>
        </p:spPr>
        <p:txBody>
          <a:bodyPr>
            <a:normAutofit/>
          </a:bodyPr>
          <a:lstStyle/>
          <a:p>
            <a:pPr lvl="1"/>
            <a:r>
              <a:rPr lang="en-US"/>
              <a:t>The optimized solutions from the relaxed SOCP model, are used to initialize a Non-Linear Program (NLP) of the actual AC Power Flow, to obtain a physically realizable solution.</a:t>
            </a:r>
          </a:p>
          <a:p>
            <a:pPr lvl="1"/>
            <a:endParaRPr lang="en-US"/>
          </a:p>
          <a:p>
            <a:pPr lvl="1"/>
            <a:r>
              <a:rPr lang="en-US"/>
              <a:t>Real-Power Solutions that form the energy trajectory and are obtained from the SOCP, are fixed in the NLP, </a:t>
            </a:r>
            <a:r>
              <a:rPr lang="en-US">
                <a:solidFill>
                  <a:schemeClr val="accent1">
                    <a:lumMod val="40000"/>
                    <a:lumOff val="60000"/>
                  </a:schemeClr>
                </a:solidFill>
              </a:rPr>
              <a:t>leading to a decoupling of the different time-steps</a:t>
            </a:r>
            <a:r>
              <a:rPr lang="en-US"/>
              <a:t>. </a:t>
            </a:r>
            <a:r>
              <a:rPr lang="en-US" b="1" i="1"/>
              <a:t>(What? How?)</a:t>
            </a:r>
          </a:p>
          <a:p>
            <a:pPr lvl="1"/>
            <a:endParaRPr lang="en-US"/>
          </a:p>
          <a:p>
            <a:pPr lvl="1"/>
            <a:r>
              <a:rPr lang="en-US">
                <a:solidFill>
                  <a:schemeClr val="accent1">
                    <a:lumMod val="40000"/>
                    <a:lumOff val="60000"/>
                  </a:schemeClr>
                </a:solidFill>
              </a:rPr>
              <a:t>As a result, the NLP solves for each time-step separately (possibly in-parallel), leading to a scalable framework. </a:t>
            </a:r>
            <a:r>
              <a:rPr lang="en-US" b="1" i="1"/>
              <a:t>(What?)</a:t>
            </a:r>
          </a:p>
          <a:p>
            <a:pPr lvl="1"/>
            <a:endParaRPr lang="en-US" b="1" i="1"/>
          </a:p>
          <a:p>
            <a:pPr lvl="1"/>
            <a:r>
              <a:rPr lang="en-US"/>
              <a:t>Validation is performed using </a:t>
            </a:r>
            <a:r>
              <a:rPr lang="en-US" err="1"/>
              <a:t>GridLab</a:t>
            </a:r>
            <a:r>
              <a:rPr lang="en-US"/>
              <a:t>-D.</a:t>
            </a:r>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40632361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7359303"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IEEE </a:t>
                </a:r>
                <a14:m>
                  <m:oMath xmlns:m="http://schemas.openxmlformats.org/officeDocument/2006/math">
                    <m:r>
                      <a:rPr lang="en-US" i="1" dirty="0" smtClean="0">
                        <a:latin typeface="Cambria Math" panose="02040503050406030204" pitchFamily="18" charset="0"/>
                      </a:rPr>
                      <m:t>123</m:t>
                    </m:r>
                  </m:oMath>
                </a14:m>
                <a:r>
                  <a:rPr lang="en-US"/>
                  <a:t>, Unbalanced, </a:t>
                </a:r>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m:t>
                        </m:r>
                      </m:sub>
                    </m:sSub>
                    <m:r>
                      <a:rPr lang="en-US" b="0" i="1" smtClean="0">
                        <a:latin typeface="Cambria Math" panose="02040503050406030204" pitchFamily="18" charset="0"/>
                      </a:rPr>
                      <m:t>=2.4, </m:t>
                    </m:r>
                    <m:r>
                      <a:rPr lang="en-US" b="0" i="1" smtClean="0">
                        <a:latin typeface="Cambria Math" panose="02040503050406030204" pitchFamily="18" charset="0"/>
                      </a:rPr>
                      <m:t>𝑀𝑉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𝐵</m:t>
                        </m:r>
                      </m:sub>
                    </m:sSub>
                    <m:r>
                      <a:rPr lang="en-US" b="0" i="1" smtClean="0">
                        <a:latin typeface="Cambria Math" panose="02040503050406030204" pitchFamily="18" charset="0"/>
                      </a:rPr>
                      <m:t>=1</m:t>
                    </m:r>
                  </m:oMath>
                </a14:m>
                <a:endParaRPr lang="en-US" b="0"/>
              </a:p>
              <a:p>
                <a:pPr lvl="1"/>
                <a:endParaRPr lang="en-US"/>
              </a:p>
              <a:p>
                <a:pPr lvl="1"/>
                <a:r>
                  <a:rPr lang="en-US"/>
                  <a:t>Algorithm implemented in </a:t>
                </a:r>
                <a:r>
                  <a:rPr lang="en-US" i="1"/>
                  <a:t>Receding-Horizon </a:t>
                </a:r>
                <a:r>
                  <a:rPr lang="en-US"/>
                  <a:t>fashion.</a:t>
                </a:r>
              </a:p>
              <a:p>
                <a:pPr lvl="1"/>
                <a:endParaRPr lang="en-US"/>
              </a:p>
              <a:p>
                <a:pPr lvl="1"/>
                <a:r>
                  <a:rPr lang="en-US" i="1"/>
                  <a:t>Receding-Horizon </a:t>
                </a:r>
                <a:r>
                  <a:rPr lang="en-US"/>
                  <a:t>means a rolling window where predictions for the next </a:t>
                </a:r>
                <a14:m>
                  <m:oMath xmlns:m="http://schemas.openxmlformats.org/officeDocument/2006/math">
                    <m:r>
                      <a:rPr lang="en-US" b="0" i="1" smtClean="0">
                        <a:latin typeface="Cambria Math" panose="02040503050406030204" pitchFamily="18" charset="0"/>
                      </a:rPr>
                      <m:t>𝑇</m:t>
                    </m:r>
                  </m:oMath>
                </a14:m>
                <a:r>
                  <a:rPr lang="en-US"/>
                  <a:t> time-steps from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 </m:t>
                    </m:r>
                  </m:oMath>
                </a14:m>
                <a:r>
                  <a:rPr lang="en-US"/>
                  <a:t>are made at time </a:t>
                </a:r>
                <a14:m>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 </m:t>
                    </m:r>
                  </m:oMath>
                </a14:m>
                <a:r>
                  <a:rPr lang="en-US"/>
                  <a:t>and since predictions are updated at every time step, for the next time step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a:t> , predictions for the next </a:t>
                </a:r>
                <a14:m>
                  <m:oMath xmlns:m="http://schemas.openxmlformats.org/officeDocument/2006/math">
                    <m:r>
                      <a:rPr lang="en-US" b="0" i="1" smtClean="0">
                        <a:latin typeface="Cambria Math" panose="02040503050406030204" pitchFamily="18" charset="0"/>
                      </a:rPr>
                      <m:t>𝑇</m:t>
                    </m:r>
                  </m:oMath>
                </a14:m>
                <a:r>
                  <a:rPr lang="en-US"/>
                  <a:t> time steps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+2 </m:t>
                    </m:r>
                  </m:oMath>
                </a14:m>
                <a:r>
                  <a:rPr lang="en-US"/>
                  <a:t>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r>
                      <a:rPr lang="en-US" b="0" i="0" smtClean="0">
                        <a:latin typeface="Cambria Math" panose="02040503050406030204" pitchFamily="18" charset="0"/>
                      </a:rPr>
                      <m:t>+1</m:t>
                    </m:r>
                  </m:oMath>
                </a14:m>
                <a:r>
                  <a:rPr lang="en-US"/>
                  <a:t> are once again made.</a:t>
                </a:r>
              </a:p>
              <a:p>
                <a:pPr lvl="1"/>
                <a:r>
                  <a:rPr lang="en-US"/>
                  <a:t>The cycle goes on.</a:t>
                </a:r>
              </a:p>
              <a:p>
                <a:pPr lvl="1"/>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7359303" cy="4286531"/>
              </a:xfrm>
              <a:blipFill>
                <a:blip r:embed="rId2"/>
                <a:stretch>
                  <a:fillRect l="-414" t="-3262" r="-190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8" name="Group 7">
            <a:extLst>
              <a:ext uri="{FF2B5EF4-FFF2-40B4-BE49-F238E27FC236}">
                <a16:creationId xmlns:a16="http://schemas.microsoft.com/office/drawing/2014/main" id="{020B6DA4-6AFC-3029-20D5-7902E391DECE}"/>
              </a:ext>
            </a:extLst>
          </p:cNvPr>
          <p:cNvGrpSpPr/>
          <p:nvPr/>
        </p:nvGrpSpPr>
        <p:grpSpPr>
          <a:xfrm>
            <a:off x="8644378" y="1690935"/>
            <a:ext cx="3007151" cy="3448837"/>
            <a:chOff x="8474695" y="1719215"/>
            <a:chExt cx="3007151" cy="3448837"/>
          </a:xfrm>
        </p:grpSpPr>
        <p:pic>
          <p:nvPicPr>
            <p:cNvPr id="6" name="Picture 5">
              <a:extLst>
                <a:ext uri="{FF2B5EF4-FFF2-40B4-BE49-F238E27FC236}">
                  <a16:creationId xmlns:a16="http://schemas.microsoft.com/office/drawing/2014/main" id="{CDF98BC0-135B-680B-30F4-9C66C6A56AAB}"/>
                </a:ext>
              </a:extLst>
            </p:cNvPr>
            <p:cNvPicPr>
              <a:picLocks noChangeAspect="1"/>
            </p:cNvPicPr>
            <p:nvPr/>
          </p:nvPicPr>
          <p:blipFill>
            <a:blip r:embed="rId3"/>
            <a:stretch>
              <a:fillRect/>
            </a:stretch>
          </p:blipFill>
          <p:spPr>
            <a:xfrm>
              <a:off x="8474695" y="1719215"/>
              <a:ext cx="3007151" cy="2248508"/>
            </a:xfrm>
            <a:prstGeom prst="rect">
              <a:avLst/>
            </a:prstGeom>
            <a:ln>
              <a:solidFill>
                <a:schemeClr val="bg2">
                  <a:lumMod val="40000"/>
                  <a:lumOff val="60000"/>
                </a:schemeClr>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862050-EC9B-19B8-02AD-F7435391C1EB}"/>
                    </a:ext>
                  </a:extLst>
                </p:cNvPr>
                <p:cNvSpPr txBox="1"/>
                <p:nvPr/>
              </p:nvSpPr>
              <p:spPr>
                <a:xfrm>
                  <a:off x="8540681" y="3967723"/>
                  <a:ext cx="2875177" cy="1200329"/>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Aggregate solar, demand and net-demand profile over a prediction horizon of </a:t>
                  </a:r>
                  <a14:m>
                    <m:oMath xmlns:m="http://schemas.openxmlformats.org/officeDocument/2006/math">
                      <m:r>
                        <a:rPr lang="en-US" b="0" i="1" smtClean="0">
                          <a:solidFill>
                            <a:schemeClr val="bg1"/>
                          </a:solidFill>
                          <a:latin typeface="Cambria Math" panose="02040503050406030204" pitchFamily="18" charset="0"/>
                        </a:rPr>
                        <m:t>60 </m:t>
                      </m:r>
                      <m:r>
                        <a:rPr lang="en-US" b="0" i="1" smtClean="0">
                          <a:solidFill>
                            <a:schemeClr val="bg1"/>
                          </a:solidFill>
                          <a:latin typeface="Cambria Math" panose="02040503050406030204" pitchFamily="18" charset="0"/>
                        </a:rPr>
                        <m:t>𝑚𝑖𝑛𝑢𝑡𝑒𝑠</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7" name="TextBox 6">
                  <a:extLst>
                    <a:ext uri="{FF2B5EF4-FFF2-40B4-BE49-F238E27FC236}">
                      <a16:creationId xmlns:a16="http://schemas.microsoft.com/office/drawing/2014/main" id="{EC862050-EC9B-19B8-02AD-F7435391C1EB}"/>
                    </a:ext>
                  </a:extLst>
                </p:cNvPr>
                <p:cNvSpPr txBox="1">
                  <a:spLocks noRot="1" noChangeAspect="1" noMove="1" noResize="1" noEditPoints="1" noAdjustHandles="1" noChangeArrowheads="1" noChangeShapeType="1" noTextEdit="1"/>
                </p:cNvSpPr>
                <p:nvPr/>
              </p:nvSpPr>
              <p:spPr>
                <a:xfrm>
                  <a:off x="8540681" y="3967723"/>
                  <a:ext cx="2875177" cy="1200329"/>
                </a:xfrm>
                <a:prstGeom prst="rect">
                  <a:avLst/>
                </a:prstGeom>
                <a:blipFill>
                  <a:blip r:embed="rId4"/>
                  <a:stretch>
                    <a:fillRect l="-1688" t="-2010" b="-6533"/>
                  </a:stretch>
                </a:blipFill>
                <a:ln>
                  <a:solidFill>
                    <a:schemeClr val="bg2">
                      <a:lumMod val="40000"/>
                      <a:lumOff val="60000"/>
                    </a:schemeClr>
                  </a:solidFill>
                </a:ln>
              </p:spPr>
              <p:txBody>
                <a:bodyPr/>
                <a:lstStyle/>
                <a:p>
                  <a:r>
                    <a:rPr lang="en-IN">
                      <a:noFill/>
                    </a:rPr>
                    <a:t> </a:t>
                  </a:r>
                </a:p>
              </p:txBody>
            </p:sp>
          </mc:Fallback>
        </mc:AlternateContent>
      </p:grpSp>
    </p:spTree>
    <p:extLst>
      <p:ext uri="{BB962C8B-B14F-4D97-AF65-F5344CB8AC3E}">
        <p14:creationId xmlns:p14="http://schemas.microsoft.com/office/powerpoint/2010/main" val="25162702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aphicFrame>
        <p:nvGraphicFramePr>
          <p:cNvPr id="4" name="Diagram 3">
            <a:extLst>
              <a:ext uri="{FF2B5EF4-FFF2-40B4-BE49-F238E27FC236}">
                <a16:creationId xmlns:a16="http://schemas.microsoft.com/office/drawing/2014/main" id="{6E8D8754-8752-D118-4DFD-F18A5E6DEF52}"/>
              </a:ext>
            </a:extLst>
          </p:cNvPr>
          <p:cNvGraphicFramePr/>
          <p:nvPr>
            <p:extLst>
              <p:ext uri="{D42A27DB-BD31-4B8C-83A1-F6EECF244321}">
                <p14:modId xmlns:p14="http://schemas.microsoft.com/office/powerpoint/2010/main" val="2816914712"/>
              </p:ext>
            </p:extLst>
          </p:nvPr>
        </p:nvGraphicFramePr>
        <p:xfrm>
          <a:off x="600076" y="1486506"/>
          <a:ext cx="11371966" cy="5253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spTree>
    <p:extLst>
      <p:ext uri="{BB962C8B-B14F-4D97-AF65-F5344CB8AC3E}">
        <p14:creationId xmlns:p14="http://schemas.microsoft.com/office/powerpoint/2010/main" val="40320089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
        <p:nvSpPr>
          <p:cNvPr id="11" name="TextBox 10">
            <a:extLst>
              <a:ext uri="{FF2B5EF4-FFF2-40B4-BE49-F238E27FC236}">
                <a16:creationId xmlns:a16="http://schemas.microsoft.com/office/drawing/2014/main" id="{7C9DD76A-A77D-5721-DDB8-8503776FF432}"/>
              </a:ext>
            </a:extLst>
          </p:cNvPr>
          <p:cNvSpPr txBox="1"/>
          <p:nvPr/>
        </p:nvSpPr>
        <p:spPr>
          <a:xfrm>
            <a:off x="867659" y="1828115"/>
            <a:ext cx="2640316" cy="523220"/>
          </a:xfrm>
          <a:prstGeom prst="rect">
            <a:avLst/>
          </a:prstGeom>
          <a:noFill/>
          <a:ln>
            <a:solidFill>
              <a:schemeClr val="bg2">
                <a:lumMod val="40000"/>
                <a:lumOff val="60000"/>
              </a:schemeClr>
            </a:solidFill>
          </a:ln>
        </p:spPr>
        <p:txBody>
          <a:bodyPr wrap="square" rtlCol="0">
            <a:spAutoFit/>
          </a:bodyPr>
          <a:lstStyle/>
          <a:p>
            <a:r>
              <a:rPr lang="en-US" sz="2800">
                <a:solidFill>
                  <a:schemeClr val="bg1"/>
                </a:solidFill>
              </a:rPr>
              <a:t>The Process</a:t>
            </a:r>
          </a:p>
        </p:txBody>
      </p:sp>
      <p:pic>
        <p:nvPicPr>
          <p:cNvPr id="5" name="Picture 4">
            <a:extLst>
              <a:ext uri="{FF2B5EF4-FFF2-40B4-BE49-F238E27FC236}">
                <a16:creationId xmlns:a16="http://schemas.microsoft.com/office/drawing/2014/main" id="{0AC97D59-505B-282A-F887-E99C53706F78}"/>
              </a:ext>
            </a:extLst>
          </p:cNvPr>
          <p:cNvPicPr>
            <a:picLocks noChangeAspect="1"/>
          </p:cNvPicPr>
          <p:nvPr/>
        </p:nvPicPr>
        <p:blipFill>
          <a:blip r:embed="rId2"/>
          <a:stretch>
            <a:fillRect/>
          </a:stretch>
        </p:blipFill>
        <p:spPr>
          <a:xfrm>
            <a:off x="390057" y="2442940"/>
            <a:ext cx="6687483" cy="3191320"/>
          </a:xfrm>
          <a:prstGeom prst="rect">
            <a:avLst/>
          </a:prstGeom>
          <a:ln>
            <a:solidFill>
              <a:schemeClr val="bg2">
                <a:lumMod val="40000"/>
                <a:lumOff val="60000"/>
              </a:schemeClr>
            </a:solidFill>
          </a:ln>
        </p:spPr>
      </p:pic>
      <p:sp>
        <p:nvSpPr>
          <p:cNvPr id="6" name="TextBox 5">
            <a:extLst>
              <a:ext uri="{FF2B5EF4-FFF2-40B4-BE49-F238E27FC236}">
                <a16:creationId xmlns:a16="http://schemas.microsoft.com/office/drawing/2014/main" id="{72680ED8-9532-1377-C217-167F8DDE1E40}"/>
              </a:ext>
            </a:extLst>
          </p:cNvPr>
          <p:cNvSpPr txBox="1"/>
          <p:nvPr/>
        </p:nvSpPr>
        <p:spPr>
          <a:xfrm>
            <a:off x="390057" y="5743922"/>
            <a:ext cx="6687484"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Coupling of SOCP with NLP by fixing real power solutions from SOCP and hence decoupling the NLP to obtain a feasible solution. </a:t>
            </a:r>
            <a:r>
              <a:rPr lang="en-US" b="1" i="1">
                <a:solidFill>
                  <a:schemeClr val="bg1"/>
                </a:solidFill>
              </a:rPr>
              <a:t>(What? How?)</a:t>
            </a:r>
          </a:p>
        </p:txBody>
      </p:sp>
      <p:pic>
        <p:nvPicPr>
          <p:cNvPr id="8" name="Picture 7">
            <a:extLst>
              <a:ext uri="{FF2B5EF4-FFF2-40B4-BE49-F238E27FC236}">
                <a16:creationId xmlns:a16="http://schemas.microsoft.com/office/drawing/2014/main" id="{38759294-2182-23C6-E864-8EDE879C67C8}"/>
              </a:ext>
            </a:extLst>
          </p:cNvPr>
          <p:cNvPicPr>
            <a:picLocks noChangeAspect="1"/>
          </p:cNvPicPr>
          <p:nvPr/>
        </p:nvPicPr>
        <p:blipFill>
          <a:blip r:embed="rId3"/>
          <a:stretch>
            <a:fillRect/>
          </a:stretch>
        </p:blipFill>
        <p:spPr>
          <a:xfrm>
            <a:off x="7258515" y="2442940"/>
            <a:ext cx="4751086" cy="3191320"/>
          </a:xfrm>
          <a:prstGeom prst="rect">
            <a:avLst/>
          </a:prstGeom>
          <a:ln>
            <a:solidFill>
              <a:schemeClr val="bg2">
                <a:lumMod val="40000"/>
                <a:lumOff val="60000"/>
              </a:schemeClr>
            </a:solidFill>
          </a:ln>
        </p:spPr>
      </p:pic>
      <p:sp>
        <p:nvSpPr>
          <p:cNvPr id="12" name="TextBox 11">
            <a:extLst>
              <a:ext uri="{FF2B5EF4-FFF2-40B4-BE49-F238E27FC236}">
                <a16:creationId xmlns:a16="http://schemas.microsoft.com/office/drawing/2014/main" id="{635779B3-FFB5-C54A-2480-54ECABAD79A1}"/>
              </a:ext>
            </a:extLst>
          </p:cNvPr>
          <p:cNvSpPr txBox="1"/>
          <p:nvPr/>
        </p:nvSpPr>
        <p:spPr>
          <a:xfrm>
            <a:off x="7258515" y="5743922"/>
            <a:ext cx="4751086" cy="923330"/>
          </a:xfrm>
          <a:prstGeom prst="rect">
            <a:avLst/>
          </a:prstGeom>
          <a:noFill/>
          <a:ln>
            <a:solidFill>
              <a:schemeClr val="bg2">
                <a:lumMod val="40000"/>
                <a:lumOff val="60000"/>
              </a:schemeClr>
            </a:solidFill>
          </a:ln>
        </p:spPr>
        <p:txBody>
          <a:bodyPr wrap="square" rtlCol="0">
            <a:spAutoFit/>
          </a:bodyPr>
          <a:lstStyle/>
          <a:p>
            <a:r>
              <a:rPr lang="en-US">
                <a:solidFill>
                  <a:schemeClr val="bg1"/>
                </a:solidFill>
              </a:rPr>
              <a:t>Fig. Available reactive power variation range for NLP across multiple time-steps based on the active power trajectory provided by the SOCP.</a:t>
            </a:r>
            <a:endParaRPr lang="en-US" b="1" i="1">
              <a:solidFill>
                <a:schemeClr val="bg1"/>
              </a:solidFill>
            </a:endParaRPr>
          </a:p>
        </p:txBody>
      </p:sp>
    </p:spTree>
    <p:extLst>
      <p:ext uri="{BB962C8B-B14F-4D97-AF65-F5344CB8AC3E}">
        <p14:creationId xmlns:p14="http://schemas.microsoft.com/office/powerpoint/2010/main" val="602172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Distributed Storage and Solar PV Units randomly added to </a:t>
                </a:r>
                <a14:m>
                  <m:oMath xmlns:m="http://schemas.openxmlformats.org/officeDocument/2006/math">
                    <m:r>
                      <a:rPr lang="en-US" b="0" i="1" smtClean="0">
                        <a:latin typeface="Cambria Math" panose="02040503050406030204" pitchFamily="18" charset="0"/>
                      </a:rPr>
                      <m:t>16</m:t>
                    </m:r>
                  </m:oMath>
                </a14:m>
                <a:r>
                  <a:rPr lang="en-US" b="0"/>
                  <a:t> nodes</a:t>
                </a:r>
              </a:p>
              <a:p>
                <a:pPr lvl="2"/>
                <a:r>
                  <a:rPr lang="en-US"/>
                  <a:t>They can supply active and reactive power through four quadrant operation.</a:t>
                </a:r>
              </a:p>
              <a:p>
                <a:pPr lvl="2"/>
                <a:r>
                  <a:rPr lang="en-US"/>
                  <a:t>Each storage unit has capacity </a:t>
                </a:r>
                <a14:m>
                  <m:oMath xmlns:m="http://schemas.openxmlformats.org/officeDocument/2006/math">
                    <m:r>
                      <a:rPr lang="en-US" b="0" i="1" smtClean="0">
                        <a:latin typeface="Cambria Math" panose="02040503050406030204" pitchFamily="18" charset="0"/>
                      </a:rPr>
                      <m:t>=40</m:t>
                    </m:r>
                    <m:r>
                      <a:rPr lang="en-US" b="0" i="1" smtClean="0">
                        <a:latin typeface="Cambria Math" panose="02040503050406030204" pitchFamily="18" charset="0"/>
                      </a:rPr>
                      <m:t>𝑘𝑊h</m:t>
                    </m:r>
                  </m:oMath>
                </a14:m>
                <a:r>
                  <a:rPr lang="en-US"/>
                  <a:t> and apparent power rating </a:t>
                </a:r>
                <a14:m>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𝑘𝑉𝐴</m:t>
                    </m:r>
                  </m:oMath>
                </a14:m>
                <a:endParaRPr lang="en-US"/>
              </a:p>
              <a:p>
                <a:pPr lvl="2"/>
                <a:r>
                  <a:rPr lang="en-US"/>
                  <a:t>Each solar PV unit has a rating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𝑘𝑉𝐴</m:t>
                    </m:r>
                  </m:oMath>
                </a14:m>
                <a:endParaRPr lang="en-US"/>
              </a:p>
              <a:p>
                <a:pPr lvl="1"/>
                <a:endParaRPr lang="en-US"/>
              </a:p>
              <a:p>
                <a:pPr lvl="1"/>
                <a:r>
                  <a:rPr lang="en-US"/>
                  <a:t>Solar and Load Profile prediction horizon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𝑠𝑡𝑒𝑝𝑠</m:t>
                    </m:r>
                    <m:r>
                      <a:rPr lang="en-US" b="0" i="0" smtClean="0">
                        <a:latin typeface="Cambria Math" panose="02040503050406030204" pitchFamily="18" charset="0"/>
                      </a:rPr>
                      <m:t>=30 </m:t>
                    </m:r>
                    <m:r>
                      <a:rPr lang="en-US" b="0" i="1" smtClean="0">
                        <a:latin typeface="Cambria Math" panose="02040503050406030204" pitchFamily="18" charset="0"/>
                      </a:rPr>
                      <m:t>𝑚𝑖𝑛</m:t>
                    </m:r>
                    <m:r>
                      <a:rPr lang="en-US" b="0" i="0" smtClean="0">
                        <a:latin typeface="Cambria Math" panose="02040503050406030204" pitchFamily="18" charset="0"/>
                      </a:rPr>
                      <m:t>.</m:t>
                    </m:r>
                  </m:oMath>
                </a14:m>
                <a:endParaRPr lang="en-US"/>
              </a:p>
              <a:p>
                <a:pPr lvl="2"/>
                <a:r>
                  <a:rPr lang="en-US"/>
                  <a:t>Each step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𝑚𝑖𝑛</m:t>
                    </m:r>
                    <m:r>
                      <a:rPr lang="en-US" b="0" i="1" smtClean="0">
                        <a:latin typeface="Cambria Math" panose="02040503050406030204" pitchFamily="18" charset="0"/>
                      </a:rPr>
                      <m:t>.</m:t>
                    </m:r>
                  </m:oMath>
                </a14:m>
                <a:endParaRPr lang="en-US"/>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2"/>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211114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1"/>
                <a:r>
                  <a:rPr lang="en-US"/>
                  <a:t>Three-phase OPF is run in a receding horizon fashion with prediction horizon of </a:t>
                </a:r>
                <a14:m>
                  <m:oMath xmlns:m="http://schemas.openxmlformats.org/officeDocument/2006/math">
                    <m:r>
                      <a:rPr lang="en-US" b="0" i="1" smtClean="0">
                        <a:latin typeface="Cambria Math" panose="02040503050406030204" pitchFamily="18" charset="0"/>
                      </a:rPr>
                      <m:t>30</m:t>
                    </m:r>
                  </m:oMath>
                </a14:m>
                <a:r>
                  <a:rPr lang="en-US"/>
                  <a:t> time-steps, for the dispatch of controllable assets of the network to </a:t>
                </a:r>
                <a:r>
                  <a:rPr lang="en-US" b="1"/>
                  <a:t>minimize network losses.</a:t>
                </a:r>
              </a:p>
              <a:p>
                <a:pPr lvl="1"/>
                <a:endParaRPr lang="en-US" b="1"/>
              </a:p>
              <a:p>
                <a:pPr lvl="1"/>
                <a:r>
                  <a:rPr lang="en-US"/>
                  <a:t>Set-points provided by the solutions of the SOCP are used to initialize an NLP to provide a feasible solution.</a:t>
                </a:r>
              </a:p>
              <a:p>
                <a:pPr lvl="2"/>
                <a:r>
                  <a:rPr lang="en-US"/>
                  <a:t>SOCP modeled in </a:t>
                </a:r>
                <a:r>
                  <a:rPr lang="en-US" err="1">
                    <a:solidFill>
                      <a:srgbClr val="C2A1D3"/>
                    </a:solidFill>
                  </a:rPr>
                  <a:t>JuMP</a:t>
                </a:r>
                <a:r>
                  <a:rPr lang="en-US"/>
                  <a:t>, with </a:t>
                </a:r>
                <a:r>
                  <a:rPr lang="en-US">
                    <a:solidFill>
                      <a:srgbClr val="C2A1D3"/>
                    </a:solidFill>
                  </a:rPr>
                  <a:t>Julia</a:t>
                </a:r>
                <a:r>
                  <a:rPr lang="en-US"/>
                  <a:t> and solved using GUROBI.</a:t>
                </a:r>
              </a:p>
              <a:p>
                <a:pPr lvl="3"/>
                <a:r>
                  <a:rPr lang="en-US"/>
                  <a:t>Multi-period SOCP has</a:t>
                </a:r>
              </a:p>
              <a:p>
                <a:pPr lvl="4"/>
                <a14:m>
                  <m:oMath xmlns:m="http://schemas.openxmlformats.org/officeDocument/2006/math">
                    <m:r>
                      <a:rPr lang="en-US" i="1" dirty="0" smtClean="0">
                        <a:latin typeface="Cambria Math" panose="02040503050406030204" pitchFamily="18" charset="0"/>
                      </a:rPr>
                      <m:t>108</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(k as in thousand)</a:t>
                </a:r>
              </a:p>
              <a:p>
                <a:pPr lvl="4"/>
                <a14:m>
                  <m:oMath xmlns:m="http://schemas.openxmlformats.org/officeDocument/2006/math">
                    <m:r>
                      <a:rPr lang="en-US" i="1" dirty="0" smtClean="0">
                        <a:latin typeface="Cambria Math" panose="02040503050406030204" pitchFamily="18" charset="0"/>
                      </a:rPr>
                      <m:t>48</m:t>
                    </m:r>
                  </m:oMath>
                </a14:m>
                <a:r>
                  <a:rPr lang="en-US" i="0">
                    <a:latin typeface="+mj-lt"/>
                  </a:rPr>
                  <a:t>k</a:t>
                </a:r>
                <a:r>
                  <a:rPr lang="en-US"/>
                  <a:t> linear constraints</a:t>
                </a:r>
              </a:p>
              <a:p>
                <a:pPr lvl="4"/>
                <a14:m>
                  <m:oMath xmlns:m="http://schemas.openxmlformats.org/officeDocument/2006/math">
                    <m:r>
                      <a:rPr lang="en-US" i="1" dirty="0" smtClean="0">
                        <a:latin typeface="Cambria Math" panose="02040503050406030204" pitchFamily="18" charset="0"/>
                      </a:rPr>
                      <m:t>81</m:t>
                    </m:r>
                  </m:oMath>
                </a14:m>
                <a:r>
                  <a:rPr lang="en-US" i="0">
                    <a:latin typeface="+mj-lt"/>
                  </a:rPr>
                  <a:t>k</a:t>
                </a:r>
                <a:r>
                  <a:rPr lang="en-US"/>
                  <a:t> SOC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r="-1227"/>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37187394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Case Study Description</a:t>
                </a:r>
              </a:p>
              <a:p>
                <a:pPr lvl="2"/>
                <a:r>
                  <a:rPr lang="en-US"/>
                  <a:t>NLP also modeled in </a:t>
                </a:r>
                <a:r>
                  <a:rPr lang="en-US" err="1">
                    <a:solidFill>
                      <a:srgbClr val="C2A1D3"/>
                    </a:solidFill>
                  </a:rPr>
                  <a:t>JuMP</a:t>
                </a:r>
                <a:r>
                  <a:rPr lang="en-US"/>
                  <a:t>, but solved using IPOPT </a:t>
                </a:r>
                <a:r>
                  <a:rPr lang="en-US">
                    <a:hlinkClick r:id="rId3" action="ppaction://hlinksldjump"/>
                  </a:rPr>
                  <a:t>[36] </a:t>
                </a:r>
                <a:r>
                  <a:rPr lang="en-US"/>
                  <a:t>using the HSL_MA86 solver </a:t>
                </a:r>
                <a:r>
                  <a:rPr lang="en-US">
                    <a:hlinkClick r:id="rId3" action="ppaction://hlinksldjump"/>
                  </a:rPr>
                  <a:t>[37]</a:t>
                </a:r>
                <a:endParaRPr lang="en-US"/>
              </a:p>
              <a:p>
                <a:pPr lvl="3"/>
                <a:r>
                  <a:rPr lang="en-US"/>
                  <a:t>A single-period of the Multi-period SOCP has</a:t>
                </a:r>
              </a:p>
              <a:p>
                <a:pPr lvl="4"/>
                <a14:m>
                  <m:oMath xmlns:m="http://schemas.openxmlformats.org/officeDocument/2006/math">
                    <m:r>
                      <a:rPr lang="en-US" b="0" i="1" dirty="0" smtClean="0">
                        <a:latin typeface="Cambria Math" panose="02040503050406030204" pitchFamily="18" charset="0"/>
                      </a:rPr>
                      <m:t>3.6</m:t>
                    </m:r>
                  </m:oMath>
                </a14:m>
                <a:r>
                  <a:rPr lang="en-US" i="0">
                    <a:latin typeface="+mj-lt"/>
                  </a:rPr>
                  <a:t>k</a:t>
                </a:r>
                <a14:m>
                  <m:oMath xmlns:m="http://schemas.openxmlformats.org/officeDocument/2006/math">
                    <m:r>
                      <a:rPr lang="en-US" i="1" dirty="0">
                        <a:latin typeface="Cambria Math" panose="02040503050406030204" pitchFamily="18" charset="0"/>
                      </a:rPr>
                      <m:t> </m:t>
                    </m:r>
                  </m:oMath>
                </a14:m>
                <a:r>
                  <a:rPr lang="en-US"/>
                  <a:t>variables </a:t>
                </a:r>
              </a:p>
              <a:p>
                <a:pPr lvl="4"/>
                <a14:m>
                  <m:oMath xmlns:m="http://schemas.openxmlformats.org/officeDocument/2006/math">
                    <m:r>
                      <a:rPr lang="en-US" b="0" i="1" dirty="0" smtClean="0">
                        <a:latin typeface="Cambria Math" panose="02040503050406030204" pitchFamily="18" charset="0"/>
                      </a:rPr>
                      <m:t>1.6</m:t>
                    </m:r>
                  </m:oMath>
                </a14:m>
                <a:r>
                  <a:rPr lang="en-US" i="0">
                    <a:latin typeface="+mj-lt"/>
                  </a:rPr>
                  <a:t>k</a:t>
                </a:r>
                <a:r>
                  <a:rPr lang="en-US"/>
                  <a:t> linear constraints</a:t>
                </a:r>
              </a:p>
              <a:p>
                <a:pPr lvl="4"/>
                <a14:m>
                  <m:oMath xmlns:m="http://schemas.openxmlformats.org/officeDocument/2006/math">
                    <m:r>
                      <a:rPr lang="en-US" b="0" i="1" dirty="0" smtClean="0">
                        <a:latin typeface="Cambria Math" panose="02040503050406030204" pitchFamily="18" charset="0"/>
                      </a:rPr>
                      <m:t>0.7</m:t>
                    </m:r>
                  </m:oMath>
                </a14:m>
                <a:r>
                  <a:rPr lang="en-US" i="0">
                    <a:latin typeface="+mj-lt"/>
                  </a:rPr>
                  <a:t>k</a:t>
                </a:r>
                <a:r>
                  <a:rPr lang="en-US"/>
                  <a:t> SOC constraints</a:t>
                </a:r>
              </a:p>
              <a:p>
                <a:pPr lvl="4"/>
                <a14:m>
                  <m:oMath xmlns:m="http://schemas.openxmlformats.org/officeDocument/2006/math">
                    <m:r>
                      <a:rPr lang="en-US" b="0" i="1" smtClean="0">
                        <a:latin typeface="Cambria Math" panose="02040503050406030204" pitchFamily="18" charset="0"/>
                      </a:rPr>
                      <m:t>2</m:t>
                    </m:r>
                  </m:oMath>
                </a14:m>
                <a:r>
                  <a:rPr lang="en-US"/>
                  <a:t>k non-linear constraints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4"/>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spTree>
    <p:extLst>
      <p:ext uri="{BB962C8B-B14F-4D97-AF65-F5344CB8AC3E}">
        <p14:creationId xmlns:p14="http://schemas.microsoft.com/office/powerpoint/2010/main" val="5859670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10418988" cy="4286531"/>
              </a:xfrm>
              <a:ln>
                <a:solidFill>
                  <a:schemeClr val="bg2">
                    <a:lumMod val="20000"/>
                    <a:lumOff val="80000"/>
                  </a:schemeClr>
                </a:solidFill>
              </a:ln>
            </p:spPr>
            <p:txBody>
              <a:bodyPr>
                <a:normAutofit/>
              </a:bodyPr>
              <a:lstStyle/>
              <a:p>
                <a:pPr marL="182880" lvl="1" indent="0">
                  <a:buNone/>
                </a:pPr>
                <a:r>
                  <a:rPr lang="en-US" sz="2800"/>
                  <a:t>Results</a:t>
                </a:r>
              </a:p>
              <a:p>
                <a:pPr lvl="2"/>
                <a14:m>
                  <m:oMath xmlns:m="http://schemas.openxmlformats.org/officeDocument/2006/math">
                    <m:r>
                      <a:rPr lang="en-US" b="0" i="1" smtClean="0">
                        <a:latin typeface="Cambria Math" panose="02040503050406030204" pitchFamily="18" charset="0"/>
                      </a:rPr>
                      <m:t>2</m:t>
                    </m:r>
                  </m:oMath>
                </a14:m>
                <a:r>
                  <a:rPr lang="en-US"/>
                  <a:t> levels for both loads (low and high) and solar PV generation (low and high)</a:t>
                </a:r>
              </a:p>
              <a:p>
                <a:pPr lvl="2"/>
                <a:endParaRPr lang="en-US"/>
              </a:p>
              <a:p>
                <a:pPr lvl="2"/>
                <a:r>
                  <a:rPr lang="en-US"/>
                  <a:t>‘High’ implies Base Values for both Loads as well as solar PV</a:t>
                </a:r>
              </a:p>
              <a:p>
                <a:pPr lvl="2"/>
                <a:endParaRPr lang="en-US"/>
              </a:p>
              <a:p>
                <a:pPr lvl="2"/>
                <a:r>
                  <a:rPr lang="en-US"/>
                  <a:t>‘Low’ implies </a:t>
                </a:r>
                <a14:m>
                  <m:oMath xmlns:m="http://schemas.openxmlformats.org/officeDocument/2006/math">
                    <m:r>
                      <a:rPr lang="en-US" b="0" i="1" smtClean="0">
                        <a:latin typeface="Cambria Math" panose="02040503050406030204" pitchFamily="18" charset="0"/>
                      </a:rPr>
                      <m:t>50%</m:t>
                    </m:r>
                  </m:oMath>
                </a14:m>
                <a:r>
                  <a:rPr lang="en-US"/>
                  <a:t> of the base values in both cases.</a:t>
                </a:r>
              </a:p>
              <a:p>
                <a:pPr lvl="2"/>
                <a:endParaRPr lang="en-US"/>
              </a:p>
              <a:p>
                <a:pPr lvl="2"/>
                <a:r>
                  <a:rPr lang="en-US"/>
                  <a:t>Thus </a:t>
                </a:r>
                <a14:m>
                  <m:oMath xmlns:m="http://schemas.openxmlformats.org/officeDocument/2006/math">
                    <m:r>
                      <a:rPr lang="en-US" b="0" i="1" smtClean="0">
                        <a:latin typeface="Cambria Math" panose="02040503050406030204" pitchFamily="18" charset="0"/>
                      </a:rPr>
                      <m:t>4</m:t>
                    </m:r>
                  </m:oMath>
                </a14:m>
                <a:r>
                  <a:rPr lang="en-US"/>
                  <a:t> scenarios are modeled:</a:t>
                </a:r>
              </a:p>
              <a:p>
                <a:pPr lvl="3"/>
                <a:r>
                  <a:rPr lang="en-US"/>
                  <a:t>LL (Low Solar, Low Loads)</a:t>
                </a:r>
              </a:p>
              <a:p>
                <a:pPr lvl="3"/>
                <a:r>
                  <a:rPr lang="en-US"/>
                  <a:t>LH (Low Solar, High Loads)</a:t>
                </a:r>
              </a:p>
              <a:p>
                <a:pPr lvl="3"/>
                <a:r>
                  <a:rPr lang="en-US"/>
                  <a:t>HL (High Solar, Low Loads)</a:t>
                </a:r>
              </a:p>
              <a:p>
                <a:pPr lvl="3"/>
                <a:r>
                  <a:rPr lang="en-US"/>
                  <a:t>HH (High Solar, High Loads)</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10418988" cy="4286531"/>
              </a:xfrm>
              <a:blipFill>
                <a:blip r:embed="rId3"/>
                <a:stretch>
                  <a:fillRect l="-292"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7" name="Group 6">
            <a:extLst>
              <a:ext uri="{FF2B5EF4-FFF2-40B4-BE49-F238E27FC236}">
                <a16:creationId xmlns:a16="http://schemas.microsoft.com/office/drawing/2014/main" id="{DD17197B-09A9-8B24-6454-3EFD1F676E9A}"/>
              </a:ext>
            </a:extLst>
          </p:cNvPr>
          <p:cNvGrpSpPr/>
          <p:nvPr/>
        </p:nvGrpSpPr>
        <p:grpSpPr>
          <a:xfrm>
            <a:off x="5643019" y="4514687"/>
            <a:ext cx="5373188" cy="1522020"/>
            <a:chOff x="5643019" y="4514687"/>
            <a:chExt cx="5373188" cy="1522020"/>
          </a:xfrm>
        </p:grpSpPr>
        <p:pic>
          <p:nvPicPr>
            <p:cNvPr id="5" name="Picture 4">
              <a:extLst>
                <a:ext uri="{FF2B5EF4-FFF2-40B4-BE49-F238E27FC236}">
                  <a16:creationId xmlns:a16="http://schemas.microsoft.com/office/drawing/2014/main" id="{13496649-7A91-4CEB-A7B8-178A281E3C91}"/>
                </a:ext>
              </a:extLst>
            </p:cNvPr>
            <p:cNvPicPr>
              <a:picLocks noChangeAspect="1"/>
            </p:cNvPicPr>
            <p:nvPr/>
          </p:nvPicPr>
          <p:blipFill>
            <a:blip r:embed="rId4"/>
            <a:stretch>
              <a:fillRect/>
            </a:stretch>
          </p:blipFill>
          <p:spPr>
            <a:xfrm>
              <a:off x="5648325" y="4514687"/>
              <a:ext cx="5367882" cy="976574"/>
            </a:xfrm>
            <a:prstGeom prst="rect">
              <a:avLst/>
            </a:prstGeom>
            <a:ln>
              <a:solidFill>
                <a:schemeClr val="accent1"/>
              </a:solidFill>
            </a:ln>
          </p:spPr>
        </p:pic>
        <p:sp>
          <p:nvSpPr>
            <p:cNvPr id="6" name="TextBox 5">
              <a:extLst>
                <a:ext uri="{FF2B5EF4-FFF2-40B4-BE49-F238E27FC236}">
                  <a16:creationId xmlns:a16="http://schemas.microsoft.com/office/drawing/2014/main" id="{43615D0D-CA21-3628-581E-73B090CDF702}"/>
                </a:ext>
              </a:extLst>
            </p:cNvPr>
            <p:cNvSpPr txBox="1"/>
            <p:nvPr/>
          </p:nvSpPr>
          <p:spPr>
            <a:xfrm>
              <a:off x="5643019" y="5667375"/>
              <a:ext cx="5367882" cy="369332"/>
            </a:xfrm>
            <a:prstGeom prst="rect">
              <a:avLst/>
            </a:prstGeom>
            <a:noFill/>
            <a:ln>
              <a:solidFill>
                <a:schemeClr val="accent1"/>
              </a:solidFill>
            </a:ln>
          </p:spPr>
          <p:txBody>
            <a:bodyPr wrap="square" rtlCol="0">
              <a:spAutoFit/>
            </a:bodyPr>
            <a:lstStyle/>
            <a:p>
              <a:r>
                <a:rPr lang="en-US">
                  <a:solidFill>
                    <a:schemeClr val="bg1"/>
                  </a:solidFill>
                </a:rPr>
                <a:t>Different Solar and Load Cases</a:t>
              </a:r>
            </a:p>
          </p:txBody>
        </p:sp>
      </p:grpSp>
    </p:spTree>
    <p:extLst>
      <p:ext uri="{BB962C8B-B14F-4D97-AF65-F5344CB8AC3E}">
        <p14:creationId xmlns:p14="http://schemas.microsoft.com/office/powerpoint/2010/main" val="317504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3"/>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60"/>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3"/>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60"/>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60"/>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a:ln>
                      <a:noFill/>
                    </a:ln>
                    <a:solidFill>
                      <a:srgbClr val="FFFFFF"/>
                    </a:solidFill>
                    <a:effectLst/>
                    <a:uLnTx/>
                    <a:uFillTx/>
                    <a:latin typeface="Corbel"/>
                    <a:ea typeface="+mj-ea"/>
                    <a:cs typeface="+mj-cs"/>
                  </a:rPr>
                </a:br>
                <a:r>
                  <a:rPr kumimoji="0" lang="en-US" sz="2000" b="0" i="0" u="none" strike="noStrike" kern="1200" cap="none" spc="0" normalizeH="0" baseline="0" noProof="0">
                    <a:ln>
                      <a:noFill/>
                    </a:ln>
                    <a:solidFill>
                      <a:srgbClr val="FFFFFF"/>
                    </a:solidFill>
                    <a:effectLst/>
                    <a:uLnTx/>
                    <a:uFillTx/>
                    <a:latin typeface="Corbel"/>
                    <a:ea typeface="+mj-ea"/>
                    <a:cs typeface="+mj-cs"/>
                  </a:rPr>
                  <a:t>System-wide Voltage Snapshots</a:t>
                </a:r>
              </a:p>
              <a:p>
                <a:pPr lvl="0" algn="ctr"/>
                <a:r>
                  <a:rPr lang="en-US" sz="2000" b="0">
                    <a:solidFill>
                      <a:srgbClr val="FFFFFF"/>
                    </a:solidFill>
                    <a:latin typeface="Corbel"/>
                  </a:rPr>
                  <a:t>PV = </a:t>
                </a:r>
                <a14:m>
                  <m:oMath xmlns:m="http://schemas.openxmlformats.org/officeDocument/2006/math">
                    <m:r>
                      <a:rPr lang="en-US" sz="2000" b="0" i="1">
                        <a:solidFill>
                          <a:srgbClr val="FFFFFF"/>
                        </a:solidFill>
                        <a:latin typeface="Cambria Math" panose="02040503050406030204" pitchFamily="18" charset="0"/>
                      </a:rPr>
                      <m:t>0%</m:t>
                    </m:r>
                  </m:oMath>
                </a14:m>
                <a:br>
                  <a:rPr kumimoji="0" lang="en-US" sz="2000" b="0" i="0" u="none" strike="noStrike" kern="1200" cap="none" spc="0" normalizeH="0" baseline="0" noProof="0">
                    <a:ln>
                      <a:noFill/>
                    </a:ln>
                    <a:solidFill>
                      <a:srgbClr val="FFFFFF"/>
                    </a:solidFill>
                    <a:effectLst/>
                    <a:uLnTx/>
                    <a:uFillTx/>
                    <a:latin typeface="Corbel"/>
                    <a:ea typeface="+mj-ea"/>
                    <a:cs typeface="+mj-cs"/>
                  </a:rPr>
                </a:br>
                <a:r>
                  <a:rPr kumimoji="0" lang="en-US" sz="1800" b="0" i="0" u="none" strike="noStrike" kern="1200" cap="none" spc="0" normalizeH="0" baseline="0" noProof="0">
                    <a:ln>
                      <a:noFill/>
                    </a:ln>
                    <a:solidFill>
                      <a:srgbClr val="FFFFFF"/>
                    </a:solidFill>
                    <a:effectLst/>
                    <a:uLnTx/>
                    <a:uFillTx/>
                    <a:latin typeface="Corbel"/>
                    <a:ea typeface="+mj-ea"/>
                    <a:cs typeface="+mj-cs"/>
                  </a:rPr>
                  <a:t>Battery = </a:t>
                </a:r>
                <a14:m>
                  <m:oMath xmlns:m="http://schemas.openxmlformats.org/officeDocument/2006/math">
                    <m:r>
                      <a:rPr kumimoji="0" lang="en-US" sz="1800" b="0" i="0"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6</m:t>
                    </m:r>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70%, 80%, 90%, 100%,</m:t>
                    </m:r>
                  </m:oMath>
                </a14:m>
                <a:br>
                  <a:rPr kumimoji="0" lang="en-US" sz="2000" b="0" i="0" u="none" strike="noStrike" kern="1200" cap="none" spc="0" normalizeH="0" baseline="0" noProof="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876" r="-1587"/>
                </a:stretch>
              </a:blipFill>
            </p:spPr>
            <p:txBody>
              <a:bodyPr/>
              <a:lstStyle/>
              <a:p>
                <a:r>
                  <a:rPr lang="en-US">
                    <a:noFill/>
                  </a:rPr>
                  <a:t> </a:t>
                </a:r>
              </a:p>
            </p:txBody>
          </p:sp>
        </mc:Fallback>
      </mc:AlternateContent>
    </p:spTree>
    <p:extLst>
      <p:ext uri="{BB962C8B-B14F-4D97-AF65-F5344CB8AC3E}">
        <p14:creationId xmlns:p14="http://schemas.microsoft.com/office/powerpoint/2010/main" val="35491941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lnSpcReduction="10000"/>
          </a:bodyPr>
          <a:lstStyle/>
          <a:p>
            <a:pPr marL="182880" lvl="1" indent="0">
              <a:buNone/>
            </a:pPr>
            <a:r>
              <a:rPr lang="en-US" sz="2800"/>
              <a:t>Results</a:t>
            </a:r>
          </a:p>
          <a:p>
            <a:pPr marL="182880" lvl="1" indent="0">
              <a:buNone/>
            </a:pPr>
            <a:endParaRPr lang="en-US" sz="2800"/>
          </a:p>
          <a:p>
            <a:pPr marL="182880" lvl="1" indent="0">
              <a:buNone/>
            </a:pPr>
            <a:r>
              <a:rPr lang="en-US" sz="2800"/>
              <a:t>Run 1: SOCP with NO Complementarity constraint added to objective function.</a:t>
            </a:r>
          </a:p>
          <a:p>
            <a:pPr marL="182880" lvl="1" indent="0">
              <a:buNone/>
            </a:pPr>
            <a:r>
              <a:rPr lang="en-US" sz="2800"/>
              <a:t>Run 2: SOCP with Complementarity constraint added to objective function.</a:t>
            </a:r>
          </a:p>
          <a:p>
            <a:pPr marL="182880" lvl="1" indent="0">
              <a:buNone/>
            </a:pPr>
            <a:r>
              <a:rPr lang="en-US" sz="2800"/>
              <a:t>Run 3: MI Problem which inherently solves with the Complementarity condition.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22056027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1: Gives a Physically unrealizable solution.</a:t>
            </a:r>
          </a:p>
          <a:p>
            <a:pPr marL="182880" lvl="1" indent="0">
              <a:buNone/>
            </a:pPr>
            <a:r>
              <a:rPr lang="en-US" sz="2800"/>
              <a:t>Run 2 and Run 3: Give the SAME feasible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8" name="Picture 7">
            <a:extLst>
              <a:ext uri="{FF2B5EF4-FFF2-40B4-BE49-F238E27FC236}">
                <a16:creationId xmlns:a16="http://schemas.microsoft.com/office/drawing/2014/main" id="{DF80B76E-63AE-9971-5F0E-6899704BAEB9}"/>
              </a:ext>
            </a:extLst>
          </p:cNvPr>
          <p:cNvPicPr>
            <a:picLocks noChangeAspect="1"/>
          </p:cNvPicPr>
          <p:nvPr/>
        </p:nvPicPr>
        <p:blipFill>
          <a:blip r:embed="rId3"/>
          <a:stretch>
            <a:fillRect/>
          </a:stretch>
        </p:blipFill>
        <p:spPr>
          <a:xfrm>
            <a:off x="6581777" y="2181989"/>
            <a:ext cx="5058296" cy="3522742"/>
          </a:xfrm>
          <a:prstGeom prst="rect">
            <a:avLst/>
          </a:prstGeom>
        </p:spPr>
      </p:pic>
    </p:spTree>
    <p:extLst>
      <p:ext uri="{BB962C8B-B14F-4D97-AF65-F5344CB8AC3E}">
        <p14:creationId xmlns:p14="http://schemas.microsoft.com/office/powerpoint/2010/main" val="13987336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6" y="2248664"/>
            <a:ext cx="5246913" cy="4286531"/>
          </a:xfrm>
          <a:ln>
            <a:solidFill>
              <a:schemeClr val="bg2">
                <a:lumMod val="20000"/>
                <a:lumOff val="80000"/>
              </a:schemeClr>
            </a:solidFill>
          </a:ln>
        </p:spPr>
        <p:txBody>
          <a:bodyPr>
            <a:normAutofit/>
          </a:bodyPr>
          <a:lstStyle/>
          <a:p>
            <a:pPr marL="182880" lvl="1" indent="0">
              <a:buNone/>
            </a:pPr>
            <a:r>
              <a:rPr lang="en-US" sz="2800"/>
              <a:t>Results</a:t>
            </a:r>
          </a:p>
          <a:p>
            <a:pPr marL="182880" lvl="1" indent="0">
              <a:buNone/>
            </a:pPr>
            <a:endParaRPr lang="en-US" sz="2800"/>
          </a:p>
          <a:p>
            <a:pPr marL="182880" lvl="1" indent="0">
              <a:buNone/>
            </a:pPr>
            <a:r>
              <a:rPr lang="en-US" sz="2800"/>
              <a:t>Run 2 and Run 3: Give the SAME feasible solution.</a:t>
            </a:r>
          </a:p>
          <a:p>
            <a:pPr marL="182880" lvl="1" indent="0">
              <a:buNone/>
            </a:pPr>
            <a:r>
              <a:rPr lang="en-US" sz="2800"/>
              <a:t>Also, the SAME Optimal solution.</a:t>
            </a:r>
          </a:p>
          <a:p>
            <a:pPr marL="182880" lvl="1" indent="0">
              <a:buNone/>
            </a:pPr>
            <a:endParaRPr lang="en-US"/>
          </a:p>
          <a:p>
            <a:pPr marL="182880" lvl="1" indent="0">
              <a:buNone/>
            </a:pPr>
            <a:endParaRPr lang="en-US"/>
          </a:p>
        </p:txBody>
      </p:sp>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5" name="Picture 4">
            <a:extLst>
              <a:ext uri="{FF2B5EF4-FFF2-40B4-BE49-F238E27FC236}">
                <a16:creationId xmlns:a16="http://schemas.microsoft.com/office/drawing/2014/main" id="{7D12C105-D2FF-2C98-EE21-E74EB6FB2A82}"/>
              </a:ext>
            </a:extLst>
          </p:cNvPr>
          <p:cNvPicPr>
            <a:picLocks noChangeAspect="1"/>
          </p:cNvPicPr>
          <p:nvPr/>
        </p:nvPicPr>
        <p:blipFill>
          <a:blip r:embed="rId3"/>
          <a:stretch>
            <a:fillRect/>
          </a:stretch>
        </p:blipFill>
        <p:spPr>
          <a:xfrm>
            <a:off x="6686443" y="2346390"/>
            <a:ext cx="5181384" cy="3675544"/>
          </a:xfrm>
          <a:prstGeom prst="rect">
            <a:avLst/>
          </a:prstGeom>
        </p:spPr>
      </p:pic>
    </p:spTree>
    <p:extLst>
      <p:ext uri="{BB962C8B-B14F-4D97-AF65-F5344CB8AC3E}">
        <p14:creationId xmlns:p14="http://schemas.microsoft.com/office/powerpoint/2010/main" val="34070118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BE6767-30AA-41AB-8C0B-29F30741AF76}"/>
                  </a:ext>
                </a:extLst>
              </p:cNvPr>
              <p:cNvSpPr>
                <a:spLocks noGrp="1"/>
              </p:cNvSpPr>
              <p:nvPr>
                <p:ph idx="1"/>
              </p:nvPr>
            </p:nvSpPr>
            <p:spPr>
              <a:xfrm>
                <a:off x="1077687" y="2248664"/>
                <a:ext cx="6932838" cy="4286531"/>
              </a:xfrm>
              <a:ln>
                <a:solidFill>
                  <a:schemeClr val="bg2">
                    <a:lumMod val="20000"/>
                    <a:lumOff val="80000"/>
                  </a:schemeClr>
                </a:solidFill>
              </a:ln>
            </p:spPr>
            <p:txBody>
              <a:bodyPr>
                <a:normAutofit/>
              </a:bodyPr>
              <a:lstStyle/>
              <a:p>
                <a:pPr marL="182880" lvl="1" indent="0">
                  <a:buNone/>
                </a:pPr>
                <a:r>
                  <a:rPr lang="en-US" sz="2800"/>
                  <a:t>Results</a:t>
                </a:r>
              </a:p>
              <a:p>
                <a:pPr lvl="1"/>
                <a:r>
                  <a:rPr lang="en-US"/>
                  <a:t>Optimality gap always below 3% for different solar penetration levels.</a:t>
                </a:r>
              </a:p>
              <a:p>
                <a:pPr lvl="1"/>
                <a:r>
                  <a:rPr lang="en-US"/>
                  <a:t>Feasible solutions always (</a:t>
                </a:r>
                <a14:m>
                  <m:oMath xmlns:m="http://schemas.openxmlformats.org/officeDocument/2006/math">
                    <m:r>
                      <a:rPr lang="en-US" b="0" i="1" smtClean="0">
                        <a:latin typeface="Cambria Math" panose="02040503050406030204" pitchFamily="18" charset="0"/>
                      </a:rPr>
                      <m:t>&lt;1</m:t>
                    </m:r>
                    <m:r>
                      <a:rPr lang="en-US" b="0" i="1" smtClean="0">
                        <a:latin typeface="Cambria Math" panose="02040503050406030204" pitchFamily="18" charset="0"/>
                      </a:rPr>
                      <m:t>𝑒</m:t>
                    </m:r>
                    <m:r>
                      <a:rPr lang="en-US" b="0" i="1" smtClean="0">
                        <a:latin typeface="Cambria Math" panose="02040503050406030204" pitchFamily="18" charset="0"/>
                      </a:rPr>
                      <m:t>−5</m:t>
                    </m:r>
                    <m:r>
                      <a:rPr lang="en-US" b="0" i="1" smtClean="0">
                        <a:latin typeface="Cambria Math" panose="02040503050406030204" pitchFamily="18" charset="0"/>
                      </a:rPr>
                      <m:t>𝑝𝑢</m:t>
                    </m:r>
                  </m:oMath>
                </a14:m>
                <a:r>
                  <a:rPr lang="en-US"/>
                  <a:t> difference).</a:t>
                </a:r>
              </a:p>
              <a:p>
                <a:pPr lvl="1"/>
                <a:r>
                  <a:rPr lang="en-US"/>
                  <a:t>Solution times </a:t>
                </a:r>
                <a14:m>
                  <m:oMath xmlns:m="http://schemas.openxmlformats.org/officeDocument/2006/math">
                    <m:r>
                      <a:rPr lang="en-US" b="0" i="1" smtClean="0">
                        <a:latin typeface="Cambria Math" panose="02040503050406030204" pitchFamily="18" charset="0"/>
                      </a:rPr>
                      <m:t>&lt;45</m:t>
                    </m:r>
                    <m:r>
                      <a:rPr lang="en-US" b="0" i="1" smtClean="0">
                        <a:latin typeface="Cambria Math" panose="02040503050406030204" pitchFamily="18" charset="0"/>
                      </a:rPr>
                      <m:t>𝑠</m:t>
                    </m:r>
                  </m:oMath>
                </a14:m>
                <a:endParaRPr lang="en-US"/>
              </a:p>
              <a:p>
                <a:pPr lvl="1"/>
                <a:r>
                  <a:rPr lang="en-US"/>
                  <a:t>NLP total time assuming parallelized operation over every single time step.</a:t>
                </a:r>
              </a:p>
              <a:p>
                <a:pPr marL="182880" lvl="1" indent="0">
                  <a:buNone/>
                </a:pPr>
                <a:endParaRPr lang="en-US"/>
              </a:p>
              <a:p>
                <a:pPr marL="182880" lvl="1" indent="0">
                  <a:buNone/>
                </a:pPr>
                <a:endParaRPr lang="en-US"/>
              </a:p>
            </p:txBody>
          </p:sp>
        </mc:Choice>
        <mc:Fallback xmlns="">
          <p:sp>
            <p:nvSpPr>
              <p:cNvPr id="3" name="Content Placeholder 2">
                <a:extLst>
                  <a:ext uri="{FF2B5EF4-FFF2-40B4-BE49-F238E27FC236}">
                    <a16:creationId xmlns:a16="http://schemas.microsoft.com/office/drawing/2014/main" id="{64BE6767-30AA-41AB-8C0B-29F30741AF76}"/>
                  </a:ext>
                </a:extLst>
              </p:cNvPr>
              <p:cNvSpPr>
                <a:spLocks noGrp="1" noRot="1" noChangeAspect="1" noMove="1" noResize="1" noEditPoints="1" noAdjustHandles="1" noChangeArrowheads="1" noChangeShapeType="1" noTextEdit="1"/>
              </p:cNvSpPr>
              <p:nvPr>
                <p:ph idx="1"/>
              </p:nvPr>
            </p:nvSpPr>
            <p:spPr>
              <a:xfrm>
                <a:off x="1077687" y="2248664"/>
                <a:ext cx="6932838" cy="4286531"/>
              </a:xfrm>
              <a:blipFill>
                <a:blip r:embed="rId3"/>
                <a:stretch>
                  <a:fillRect l="-439" t="-3262"/>
                </a:stretch>
              </a:blipFill>
              <a:ln>
                <a:solidFill>
                  <a:schemeClr val="bg2">
                    <a:lumMod val="20000"/>
                    <a:lumOff val="80000"/>
                  </a:schemeClr>
                </a:solid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1064418" y="376654"/>
            <a:ext cx="10063163" cy="1015584"/>
          </a:xfrm>
          <a:ln w="38100">
            <a:solidFill>
              <a:schemeClr val="bg2">
                <a:lumMod val="40000"/>
                <a:lumOff val="60000"/>
              </a:schemeClr>
            </a:solidFill>
          </a:ln>
        </p:spPr>
        <p:txBody>
          <a:bodyPr>
            <a:normAutofit fontScale="90000"/>
          </a:bodyPr>
          <a:lstStyle/>
          <a:p>
            <a:r>
              <a:rPr lang="en-US"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grpSp>
        <p:nvGrpSpPr>
          <p:cNvPr id="9" name="Group 8">
            <a:extLst>
              <a:ext uri="{FF2B5EF4-FFF2-40B4-BE49-F238E27FC236}">
                <a16:creationId xmlns:a16="http://schemas.microsoft.com/office/drawing/2014/main" id="{6D40625B-79B9-1450-D829-09C941F20122}"/>
              </a:ext>
            </a:extLst>
          </p:cNvPr>
          <p:cNvGrpSpPr/>
          <p:nvPr/>
        </p:nvGrpSpPr>
        <p:grpSpPr>
          <a:xfrm>
            <a:off x="8122850" y="2248664"/>
            <a:ext cx="3954850" cy="2341016"/>
            <a:chOff x="8122850" y="2248664"/>
            <a:chExt cx="3954850" cy="2341016"/>
          </a:xfrm>
        </p:grpSpPr>
        <p:pic>
          <p:nvPicPr>
            <p:cNvPr id="7" name="Picture 6">
              <a:extLst>
                <a:ext uri="{FF2B5EF4-FFF2-40B4-BE49-F238E27FC236}">
                  <a16:creationId xmlns:a16="http://schemas.microsoft.com/office/drawing/2014/main" id="{FC6E046F-33D8-BF1D-A651-916998315688}"/>
                </a:ext>
              </a:extLst>
            </p:cNvPr>
            <p:cNvPicPr>
              <a:picLocks noChangeAspect="1"/>
            </p:cNvPicPr>
            <p:nvPr/>
          </p:nvPicPr>
          <p:blipFill>
            <a:blip r:embed="rId4"/>
            <a:stretch>
              <a:fillRect/>
            </a:stretch>
          </p:blipFill>
          <p:spPr>
            <a:xfrm>
              <a:off x="8122850" y="2248664"/>
              <a:ext cx="3954850" cy="1486065"/>
            </a:xfrm>
            <a:prstGeom prst="rect">
              <a:avLst/>
            </a:prstGeom>
            <a:ln>
              <a:solidFill>
                <a:schemeClr val="accent1"/>
              </a:solidFill>
            </a:ln>
          </p:spPr>
        </p:pic>
        <p:sp>
          <p:nvSpPr>
            <p:cNvPr id="8" name="TextBox 7">
              <a:extLst>
                <a:ext uri="{FF2B5EF4-FFF2-40B4-BE49-F238E27FC236}">
                  <a16:creationId xmlns:a16="http://schemas.microsoft.com/office/drawing/2014/main" id="{3D15F088-A73A-D7DB-7436-5B55324DD9BF}"/>
                </a:ext>
              </a:extLst>
            </p:cNvPr>
            <p:cNvSpPr txBox="1"/>
            <p:nvPr/>
          </p:nvSpPr>
          <p:spPr>
            <a:xfrm>
              <a:off x="8122850" y="3943349"/>
              <a:ext cx="3954850" cy="646331"/>
            </a:xfrm>
            <a:prstGeom prst="rect">
              <a:avLst/>
            </a:prstGeom>
            <a:noFill/>
            <a:ln>
              <a:solidFill>
                <a:schemeClr val="accent1"/>
              </a:solidFill>
            </a:ln>
          </p:spPr>
          <p:txBody>
            <a:bodyPr wrap="square" rtlCol="0">
              <a:spAutoFit/>
            </a:bodyPr>
            <a:lstStyle/>
            <a:p>
              <a:r>
                <a:rPr lang="en-US">
                  <a:solidFill>
                    <a:schemeClr val="bg1"/>
                  </a:solidFill>
                </a:rPr>
                <a:t>Table: Comparison of the Optimality Gap Values of SOCP and NLP.</a:t>
              </a:r>
            </a:p>
          </p:txBody>
        </p:sp>
      </p:grpSp>
      <p:pic>
        <p:nvPicPr>
          <p:cNvPr id="11" name="Picture 10">
            <a:extLst>
              <a:ext uri="{FF2B5EF4-FFF2-40B4-BE49-F238E27FC236}">
                <a16:creationId xmlns:a16="http://schemas.microsoft.com/office/drawing/2014/main" id="{6BCC5B2B-08F9-3951-F0F1-1ABA23337A8D}"/>
              </a:ext>
            </a:extLst>
          </p:cNvPr>
          <p:cNvPicPr>
            <a:picLocks noChangeAspect="1"/>
          </p:cNvPicPr>
          <p:nvPr/>
        </p:nvPicPr>
        <p:blipFill>
          <a:blip r:embed="rId5"/>
          <a:stretch>
            <a:fillRect/>
          </a:stretch>
        </p:blipFill>
        <p:spPr>
          <a:xfrm>
            <a:off x="8205238" y="4798300"/>
            <a:ext cx="3653933" cy="1297700"/>
          </a:xfrm>
          <a:prstGeom prst="rect">
            <a:avLst/>
          </a:prstGeom>
          <a:ln>
            <a:solidFill>
              <a:schemeClr val="accent1"/>
            </a:solidFill>
          </a:ln>
        </p:spPr>
      </p:pic>
    </p:spTree>
    <p:extLst>
      <p:ext uri="{BB962C8B-B14F-4D97-AF65-F5344CB8AC3E}">
        <p14:creationId xmlns:p14="http://schemas.microsoft.com/office/powerpoint/2010/main" val="26652802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[22]</a:t>
            </a:r>
            <a:r>
              <a:rPr lang="en-IN"/>
              <a:t> Nazir, N., &amp; </a:t>
            </a:r>
            <a:r>
              <a:rPr lang="en-IN" err="1"/>
              <a:t>Almassalkhi</a:t>
            </a:r>
            <a:r>
              <a:rPr lang="en-IN"/>
              <a:t>, M. (2018). Receding-Horizon Optimization of Unbalanced Distribution Systems with Time-Scale Separation for Discrete and Continuous Control Devices. 2018 Power Systems Computation Conference (PSCC). IEEE. </a:t>
            </a:r>
            <a:r>
              <a:rPr lang="en-IN" err="1"/>
              <a:t>doi</a:t>
            </a:r>
            <a:r>
              <a:rPr lang="en-IN"/>
              <a:t>: 10.23919/PSCC.2018.8442555</a:t>
            </a:r>
          </a:p>
          <a:p>
            <a:r>
              <a:rPr lang="en-IN">
                <a:hlinkClick r:id="rId3"/>
              </a:rPr>
              <a:t>[36] </a:t>
            </a:r>
            <a:r>
              <a:rPr lang="en-IN"/>
              <a:t> </a:t>
            </a:r>
            <a:r>
              <a:rPr lang="en-US" err="1"/>
              <a:t>Wächter</a:t>
            </a:r>
            <a:r>
              <a:rPr lang="en-US"/>
              <a:t>, A., &amp; </a:t>
            </a:r>
            <a:r>
              <a:rPr lang="en-US" err="1"/>
              <a:t>Biegler</a:t>
            </a:r>
            <a:r>
              <a:rPr lang="en-US"/>
              <a:t>, L. T. (2006). On the implementation of an interior-point filter line-search algorithm for large-scale nonlinear programming. Math. Program., 106(1), 25–57. </a:t>
            </a:r>
            <a:r>
              <a:rPr lang="en-US" err="1"/>
              <a:t>doi</a:t>
            </a:r>
            <a:r>
              <a:rPr lang="en-US"/>
              <a:t>: 10.1007/s10107-004-0559-y</a:t>
            </a:r>
          </a:p>
          <a:p>
            <a:r>
              <a:rPr lang="en-US">
                <a:hlinkClick r:id="rId4"/>
              </a:rPr>
              <a:t>[37] </a:t>
            </a:r>
            <a:r>
              <a:rPr lang="en-US"/>
              <a:t>HSL - Home Page. (2023, May 24). Retrieved from </a:t>
            </a:r>
            <a:r>
              <a:rPr lang="en-US">
                <a:hlinkClick r:id="rId5"/>
              </a:rPr>
              <a:t>https://www.hsl.rl.ac.uk</a:t>
            </a:r>
            <a:endParaRPr lang="en-US"/>
          </a:p>
          <a:p>
            <a:r>
              <a:rPr lang="en-US">
                <a:hlinkClick r:id="rId6" action="ppaction://hlinkfile"/>
              </a:rPr>
              <a:t>[16b]</a:t>
            </a:r>
            <a:r>
              <a:rPr lang="en-US"/>
              <a:t> </a:t>
            </a:r>
            <a:r>
              <a:rPr lang="en-US" err="1"/>
              <a:t>Briglia</a:t>
            </a:r>
            <a:r>
              <a:rPr lang="en-US"/>
              <a:t>, E., </a:t>
            </a:r>
            <a:r>
              <a:rPr lang="en-US" err="1"/>
              <a:t>Alaggia</a:t>
            </a:r>
            <a:r>
              <a:rPr lang="en-US"/>
              <a:t>, S., &amp; Paganini, F. (2017). Distribution network management based on optimal power flow: Integration of discrete decision variables. 2017 51st Annual Conference on Information Sciences and Systems (CISS). IEEE. </a:t>
            </a:r>
            <a:r>
              <a:rPr lang="en-US" err="1"/>
              <a:t>doi</a:t>
            </a:r>
            <a:r>
              <a:rPr lang="en-US"/>
              <a:t>: 10.1109/CISS.2017.7926079</a:t>
            </a:r>
            <a:endParaRPr lang="en-IN"/>
          </a:p>
        </p:txBody>
      </p:sp>
    </p:spTree>
    <p:extLst>
      <p:ext uri="{BB962C8B-B14F-4D97-AF65-F5344CB8AC3E}">
        <p14:creationId xmlns:p14="http://schemas.microsoft.com/office/powerpoint/2010/main" val="20236345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US">
                <a:hlinkClick r:id="rId2"/>
              </a:rPr>
              <a:t>[20b] </a:t>
            </a:r>
            <a:r>
              <a:rPr lang="en-US"/>
              <a:t>Pandey, A., Agarwal, A., &amp; Pileggi, L. (2020). Incremental Model Building Homotopy Approach for Solving Exact AC-Constrained Optimal Power Flow. </a:t>
            </a:r>
            <a:r>
              <a:rPr lang="en-US" err="1"/>
              <a:t>arXiv</a:t>
            </a:r>
            <a:r>
              <a:rPr lang="en-US"/>
              <a:t>, 2011.00587. Retrieved from </a:t>
            </a:r>
            <a:r>
              <a:rPr lang="en-US">
                <a:hlinkClick r:id="rId3"/>
              </a:rPr>
              <a:t>https://arxiv.org/abs/2011.00587v1</a:t>
            </a:r>
            <a:endParaRPr lang="en-US"/>
          </a:p>
          <a:p>
            <a:r>
              <a:rPr lang="en-US">
                <a:hlinkClick r:id="rId4"/>
              </a:rPr>
              <a:t>[23b] </a:t>
            </a:r>
            <a:r>
              <a:rPr lang="en-US"/>
              <a:t>Pillage, L. (1998). Electronic Circuit &amp; System Simulation Methods (SRE). McGraw-Hill Professional. Retrieved from </a:t>
            </a:r>
            <a:r>
              <a:rPr lang="en-US">
                <a:hlinkClick r:id="rId5"/>
              </a:rPr>
              <a:t>https://www.amazon.com/Electronic-Circuit-System-Simulation-Methods/dp/0070501696</a:t>
            </a:r>
            <a:endParaRPr lang="en-US"/>
          </a:p>
          <a:p>
            <a:r>
              <a:rPr lang="en-US">
                <a:hlinkClick r:id="rId6"/>
              </a:rPr>
              <a:t>[24a] </a:t>
            </a:r>
            <a:r>
              <a:rPr lang="en-US"/>
              <a:t>Shao, C., Wang, X., Wang, X., Du, C., Dang, C., &amp; Liu, S. (2014). Cooperative Dispatch of Wind Generation and Electric Vehicles With Battery Storage Capacity Constraints in SCUC. IEEE Trans. Smart Grid, 5(5), 2219–2226. </a:t>
            </a:r>
            <a:r>
              <a:rPr lang="en-US" err="1"/>
              <a:t>doi</a:t>
            </a:r>
            <a:r>
              <a:rPr lang="en-US"/>
              <a:t>: 10.1109/TSG.2014.2316911</a:t>
            </a:r>
            <a:endParaRPr lang="en-IN"/>
          </a:p>
        </p:txBody>
      </p:sp>
    </p:spTree>
    <p:extLst>
      <p:ext uri="{BB962C8B-B14F-4D97-AF65-F5344CB8AC3E}">
        <p14:creationId xmlns:p14="http://schemas.microsoft.com/office/powerpoint/2010/main" val="2299572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9704-23C4-B094-622E-8880D581DDB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1E746B68-8B8A-22C0-9957-1D01E835E282}"/>
              </a:ext>
            </a:extLst>
          </p:cNvPr>
          <p:cNvSpPr>
            <a:spLocks noGrp="1"/>
          </p:cNvSpPr>
          <p:nvPr>
            <p:ph idx="1"/>
          </p:nvPr>
        </p:nvSpPr>
        <p:spPr/>
        <p:txBody>
          <a:bodyPr/>
          <a:lstStyle/>
          <a:p>
            <a:r>
              <a:rPr lang="en-IN">
                <a:hlinkClick r:id="rId2"/>
              </a:rPr>
              <a:t>[inaolaji2021] </a:t>
            </a:r>
            <a:r>
              <a:rPr lang="en-IN"/>
              <a:t> </a:t>
            </a:r>
            <a:r>
              <a:rPr lang="en-IN" err="1"/>
              <a:t>Inaolaji</a:t>
            </a:r>
            <a:r>
              <a:rPr lang="en-IN"/>
              <a:t>, A., </a:t>
            </a:r>
            <a:r>
              <a:rPr lang="en-IN" err="1"/>
              <a:t>Savasci</a:t>
            </a:r>
            <a:r>
              <a:rPr lang="en-IN"/>
              <a:t>, A., </a:t>
            </a:r>
            <a:r>
              <a:rPr lang="en-IN" err="1"/>
              <a:t>Paudyal</a:t>
            </a:r>
            <a:r>
              <a:rPr lang="en-IN"/>
              <a:t>, S., &amp; </a:t>
            </a:r>
            <a:r>
              <a:rPr lang="en-IN" err="1"/>
              <a:t>Kamalasadan</a:t>
            </a:r>
            <a:r>
              <a:rPr lang="en-IN"/>
              <a:t>, S. . Accuracy of Phase-Decoupled and Phase-Coupled Distribution Grid Power Flow Models. 2021 IEEE Power &amp; Energy Society Innovative Smart Grid Technologies Conference (ISGT). IEEE. </a:t>
            </a:r>
            <a:r>
              <a:rPr lang="en-IN" err="1"/>
              <a:t>doi</a:t>
            </a:r>
            <a:r>
              <a:rPr lang="en-IN"/>
              <a:t>: 10.1109/ISGT49243.2021.9372193</a:t>
            </a:r>
          </a:p>
          <a:p>
            <a:pPr marL="0" indent="0">
              <a:buNone/>
            </a:pPr>
            <a:endParaRPr lang="en-IN"/>
          </a:p>
        </p:txBody>
      </p:sp>
    </p:spTree>
    <p:extLst>
      <p:ext uri="{BB962C8B-B14F-4D97-AF65-F5344CB8AC3E}">
        <p14:creationId xmlns:p14="http://schemas.microsoft.com/office/powerpoint/2010/main" val="1367240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8" name="Picture 17">
            <a:extLst>
              <a:ext uri="{FF2B5EF4-FFF2-40B4-BE49-F238E27FC236}">
                <a16:creationId xmlns:a16="http://schemas.microsoft.com/office/drawing/2014/main" id="{C58A12C2-E977-974F-B99D-41E814EC3D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7641" y="438061"/>
            <a:ext cx="2134004" cy="1738312"/>
          </a:xfrm>
          <a:prstGeom prst="rect">
            <a:avLst/>
          </a:prstGeom>
        </p:spPr>
      </p:pic>
      <p:pic>
        <p:nvPicPr>
          <p:cNvPr id="26" name="Picture 25">
            <a:extLst>
              <a:ext uri="{FF2B5EF4-FFF2-40B4-BE49-F238E27FC236}">
                <a16:creationId xmlns:a16="http://schemas.microsoft.com/office/drawing/2014/main" id="{7E2BCA9D-B615-3020-C567-C84A5F74C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7638" y="4548912"/>
            <a:ext cx="2132834" cy="1737359"/>
          </a:xfrm>
          <a:prstGeom prst="rect">
            <a:avLst/>
          </a:prstGeom>
        </p:spPr>
      </p:pic>
      <p:pic>
        <p:nvPicPr>
          <p:cNvPr id="20" name="Picture 19">
            <a:extLst>
              <a:ext uri="{FF2B5EF4-FFF2-40B4-BE49-F238E27FC236}">
                <a16:creationId xmlns:a16="http://schemas.microsoft.com/office/drawing/2014/main" id="{AB855D27-64B3-3E0D-E0EB-DDB5C75D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7082" y="438061"/>
            <a:ext cx="2134004" cy="1738312"/>
          </a:xfrm>
          <a:prstGeom prst="rect">
            <a:avLst/>
          </a:prstGeom>
        </p:spPr>
      </p:pic>
      <p:pic>
        <p:nvPicPr>
          <p:cNvPr id="24" name="Picture 23">
            <a:extLst>
              <a:ext uri="{FF2B5EF4-FFF2-40B4-BE49-F238E27FC236}">
                <a16:creationId xmlns:a16="http://schemas.microsoft.com/office/drawing/2014/main" id="{FCDA6D16-DD8F-8612-3504-BBE827C769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9471" y="2493963"/>
            <a:ext cx="2132834" cy="1737359"/>
          </a:xfrm>
          <a:prstGeom prst="rect">
            <a:avLst/>
          </a:prstGeom>
        </p:spPr>
      </p:pic>
      <p:pic>
        <p:nvPicPr>
          <p:cNvPr id="22" name="Picture 21">
            <a:extLst>
              <a:ext uri="{FF2B5EF4-FFF2-40B4-BE49-F238E27FC236}">
                <a16:creationId xmlns:a16="http://schemas.microsoft.com/office/drawing/2014/main" id="{5F6881EE-310A-5663-9929-D70BADC13D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10784" y="2493963"/>
            <a:ext cx="2132834" cy="1737359"/>
          </a:xfrm>
          <a:prstGeom prst="rect">
            <a:avLst/>
          </a:prstGeom>
        </p:spPr>
      </p:pic>
      <mc:AlternateContent xmlns:mc="http://schemas.openxmlformats.org/markup-compatibility/2006" xmlns:a14="http://schemas.microsoft.com/office/drawing/2010/main">
        <mc:Choice Requires="a14">
          <p:sp>
            <p:nvSpPr>
              <p:cNvPr id="27" name="Title 1">
                <a:extLst>
                  <a:ext uri="{FF2B5EF4-FFF2-40B4-BE49-F238E27FC236}">
                    <a16:creationId xmlns:a16="http://schemas.microsoft.com/office/drawing/2014/main" id="{A9C38D7F-48A5-AC1B-C2FA-7DA21CC89CAC}"/>
                  </a:ext>
                </a:extLst>
              </p:cNvPr>
              <p:cNvSpPr txBox="1">
                <a:spLocks/>
              </p:cNvSpPr>
              <p:nvPr/>
            </p:nvSpPr>
            <p:spPr>
              <a:xfrm>
                <a:off x="621629" y="639592"/>
                <a:ext cx="4225290" cy="557881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rgbClr val="FFFFFF"/>
                    </a:solidFill>
                    <a:effectLst/>
                    <a:uLnTx/>
                    <a:uFillTx/>
                    <a:latin typeface="Corbel"/>
                    <a:ea typeface="+mj-ea"/>
                    <a:cs typeface="+mj-cs"/>
                  </a:rPr>
                  <a:t>Comparison with OpenDSS:</a:t>
                </a:r>
                <a:br>
                  <a:rPr kumimoji="0" lang="en-US" sz="4400" b="1" i="0" u="none" strike="noStrike" kern="1200" cap="none" spc="0" normalizeH="0" baseline="0" noProof="0">
                    <a:ln>
                      <a:noFill/>
                    </a:ln>
                    <a:solidFill>
                      <a:srgbClr val="FFFFFF"/>
                    </a:solidFill>
                    <a:effectLst/>
                    <a:uLnTx/>
                    <a:uFillTx/>
                    <a:latin typeface="Corbel"/>
                    <a:ea typeface="+mj-ea"/>
                    <a:cs typeface="+mj-cs"/>
                  </a:rPr>
                </a:br>
                <a:r>
                  <a:rPr kumimoji="0" lang="en-US" sz="2000" b="0" i="0" u="none" strike="noStrike" kern="1200" cap="none" spc="0" normalizeH="0" baseline="0" noProof="0">
                    <a:ln>
                      <a:noFill/>
                    </a:ln>
                    <a:solidFill>
                      <a:srgbClr val="FFFFFF"/>
                    </a:solidFill>
                    <a:effectLst/>
                    <a:uLnTx/>
                    <a:uFillTx/>
                    <a:latin typeface="Corbel"/>
                    <a:ea typeface="+mj-ea"/>
                    <a:cs typeface="+mj-cs"/>
                  </a:rPr>
                  <a:t>System-wide Voltage Snapshots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rbel"/>
                    <a:ea typeface="+mj-ea"/>
                    <a:cs typeface="+mj-cs"/>
                  </a:rPr>
                  <a:t>PV</a:t>
                </a:r>
                <a:r>
                  <a:rPr kumimoji="0" lang="en-US" sz="2000" b="0" i="0" u="none" strike="noStrike" kern="1200" cap="none" spc="0" normalizeH="0" noProof="0">
                    <a:ln>
                      <a:noFill/>
                    </a:ln>
                    <a:solidFill>
                      <a:srgbClr val="FFFFFF"/>
                    </a:solidFill>
                    <a:effectLst/>
                    <a:uLnTx/>
                    <a:uFillTx/>
                    <a:latin typeface="Corbel"/>
                    <a:ea typeface="+mj-ea"/>
                    <a:cs typeface="+mj-cs"/>
                  </a:rPr>
                  <a:t> and</a:t>
                </a:r>
                <a:r>
                  <a:rPr kumimoji="0" lang="en-US" sz="2000" b="0" i="0" u="none" strike="noStrike" kern="1200" cap="none" spc="0" normalizeH="0" baseline="0" noProof="0">
                    <a:ln>
                      <a:noFill/>
                    </a:ln>
                    <a:solidFill>
                      <a:srgbClr val="FFFFFF"/>
                    </a:solidFill>
                    <a:effectLst/>
                    <a:uLnTx/>
                    <a:uFillTx/>
                    <a:latin typeface="Corbel"/>
                    <a:ea typeface="+mj-ea"/>
                    <a:cs typeface="+mj-cs"/>
                  </a:rPr>
                  <a:t> Battery = </a:t>
                </a:r>
                <a14:m>
                  <m:oMath xmlns:m="http://schemas.openxmlformats.org/officeDocument/2006/math">
                    <m:r>
                      <a:rPr kumimoji="0" lang="en-US" sz="2000" b="0" i="1" u="none" strike="noStrike" kern="1200" cap="none" spc="0" normalizeH="0" baseline="0" noProof="0" smtClean="0">
                        <a:ln>
                          <a:noFill/>
                        </a:ln>
                        <a:solidFill>
                          <a:srgbClr val="FFFFFF"/>
                        </a:solidFill>
                        <a:effectLst/>
                        <a:uLnTx/>
                        <a:uFillTx/>
                        <a:latin typeface="Cambria Math" panose="02040503050406030204" pitchFamily="18" charset="0"/>
                        <a:ea typeface="+mj-ea"/>
                        <a:cs typeface="+mj-cs"/>
                      </a:rPr>
                      <m:t>0%, 10%, 30%, 50%, 100%</m:t>
                    </m:r>
                  </m:oMath>
                </a14:m>
                <a:br>
                  <a:rPr kumimoji="0" lang="en-US" sz="2000" b="0" i="0" u="none" strike="noStrike" kern="1200" cap="none" spc="0" normalizeH="0" baseline="0" noProof="0">
                    <a:ln>
                      <a:noFill/>
                    </a:ln>
                    <a:solidFill>
                      <a:srgbClr val="FFFFFF"/>
                    </a:solidFill>
                    <a:effectLst/>
                    <a:uLnTx/>
                    <a:uFillTx/>
                    <a:latin typeface="Corbel"/>
                    <a:ea typeface="+mj-ea"/>
                    <a:cs typeface="+mj-cs"/>
                  </a:rPr>
                </a:b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𝑇</m:t>
                      </m:r>
                      <m:r>
                        <a:rPr kumimoji="0" lang="en-US" sz="2000" b="0" i="1" u="none" strike="noStrike" kern="1200" cap="none" spc="0" normalizeH="0" baseline="0" noProof="0" dirty="0" smtClean="0">
                          <a:ln>
                            <a:noFill/>
                          </a:ln>
                          <a:solidFill>
                            <a:srgbClr val="FFFFFF"/>
                          </a:solidFill>
                          <a:effectLst/>
                          <a:uLnTx/>
                          <a:uFillTx/>
                          <a:latin typeface="Cambria Math" panose="02040503050406030204" pitchFamily="18" charset="0"/>
                          <a:ea typeface="+mj-ea"/>
                          <a:cs typeface="+mj-cs"/>
                        </a:rPr>
                        <m:t> = 1</m:t>
                      </m:r>
                    </m:oMath>
                  </m:oMathPara>
                </a14:m>
                <a:endParaRPr kumimoji="0" lang="en-US" sz="4400" b="0" i="0" u="none" strike="noStrike" kern="1200" cap="none" spc="0" normalizeH="0" baseline="0" noProof="0">
                  <a:ln>
                    <a:noFill/>
                  </a:ln>
                  <a:solidFill>
                    <a:srgbClr val="FFFFFF"/>
                  </a:solidFill>
                  <a:effectLst/>
                  <a:uLnTx/>
                  <a:uFillTx/>
                  <a:latin typeface="Corbel"/>
                  <a:ea typeface="+mj-ea"/>
                  <a:cs typeface="+mj-cs"/>
                </a:endParaRPr>
              </a:p>
            </p:txBody>
          </p:sp>
        </mc:Choice>
        <mc:Fallback xmlns="">
          <p:sp>
            <p:nvSpPr>
              <p:cNvPr id="27" name="Title 1">
                <a:extLst>
                  <a:ext uri="{FF2B5EF4-FFF2-40B4-BE49-F238E27FC236}">
                    <a16:creationId xmlns:a16="http://schemas.microsoft.com/office/drawing/2014/main" id="{A9C38D7F-48A5-AC1B-C2FA-7DA21CC89CAC}"/>
                  </a:ext>
                </a:extLst>
              </p:cNvPr>
              <p:cNvSpPr txBox="1">
                <a:spLocks noRot="1" noChangeAspect="1" noMove="1" noResize="1" noEditPoints="1" noAdjustHandles="1" noChangeArrowheads="1" noChangeShapeType="1" noTextEdit="1"/>
              </p:cNvSpPr>
              <p:nvPr/>
            </p:nvSpPr>
            <p:spPr>
              <a:xfrm>
                <a:off x="621629" y="639592"/>
                <a:ext cx="4225290" cy="5578816"/>
              </a:xfrm>
              <a:prstGeom prst="rect">
                <a:avLst/>
              </a:prstGeom>
              <a:blipFill>
                <a:blip r:embed="rId7"/>
                <a:stretch>
                  <a:fillRect l="-1732" r="-1732"/>
                </a:stretch>
              </a:blipFill>
            </p:spPr>
            <p:txBody>
              <a:bodyPr/>
              <a:lstStyle/>
              <a:p>
                <a:r>
                  <a:rPr lang="en-US">
                    <a:noFill/>
                  </a:rPr>
                  <a:t> </a:t>
                </a:r>
              </a:p>
            </p:txBody>
          </p:sp>
        </mc:Fallback>
      </mc:AlternateContent>
    </p:spTree>
    <p:extLst>
      <p:ext uri="{BB962C8B-B14F-4D97-AF65-F5344CB8AC3E}">
        <p14:creationId xmlns:p14="http://schemas.microsoft.com/office/powerpoint/2010/main" val="320178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a:t>Trying to benchmark the “Benchmark” Simulation against the “Original” Simulation</a:t>
            </a:r>
          </a:p>
        </p:txBody>
      </p:sp>
      <p:grpSp>
        <p:nvGrpSpPr>
          <p:cNvPr id="14" name="Group 13">
            <a:extLst>
              <a:ext uri="{FF2B5EF4-FFF2-40B4-BE49-F238E27FC236}">
                <a16:creationId xmlns:a16="http://schemas.microsoft.com/office/drawing/2014/main" id="{FB96B6A2-3A95-3013-5037-17A52952E359}"/>
              </a:ext>
            </a:extLst>
          </p:cNvPr>
          <p:cNvGrpSpPr/>
          <p:nvPr/>
        </p:nvGrpSpPr>
        <p:grpSpPr>
          <a:xfrm>
            <a:off x="279662" y="1963803"/>
            <a:ext cx="11632676" cy="4653559"/>
            <a:chOff x="279662" y="1963803"/>
            <a:chExt cx="11632676" cy="4653559"/>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0"/>
              <a:ext cx="5486400" cy="369332"/>
            </a:xfrm>
            <a:prstGeom prst="rect">
              <a:avLst/>
            </a:prstGeom>
            <a:solidFill>
              <a:schemeClr val="accent5"/>
            </a:solidFill>
          </p:spPr>
          <p:txBody>
            <a:bodyPr wrap="square" rtlCol="0">
              <a:spAutoFit/>
            </a:bodyPr>
            <a:lstStyle/>
            <a:p>
              <a:r>
                <a:rPr lang="en-US"/>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8" y="2309567"/>
                  <a:ext cx="4892511" cy="369332"/>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i="1" dirty="0" smtClean="0">
                          <a:latin typeface="Cambria Math" panose="02040503050406030204" pitchFamily="18" charset="0"/>
                        </a:rPr>
                        <m:t>𝑇</m:t>
                      </m:r>
                    </m:oMath>
                  </a14:m>
                  <a:r>
                    <a:rPr lang="en-US"/>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8" y="2309567"/>
                  <a:ext cx="4892511"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6"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a:t> : Number of Areas the system is divided into. The simulation becomes:</a:t>
                  </a:r>
                </a:p>
                <a:p>
                  <a:r>
                    <a:rPr lang="en-US"/>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a:p>
                <a:p>
                  <a:r>
                    <a:rPr lang="en-US"/>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6" y="2818152"/>
                  <a:ext cx="4892511" cy="1200329"/>
                </a:xfrm>
                <a:prstGeom prst="rect">
                  <a:avLst/>
                </a:prstGeom>
                <a:blipFill>
                  <a:blip r:embed="rId3"/>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6" y="4410588"/>
                  <a:ext cx="4892511" cy="646331"/>
                </a:xfrm>
                <a:prstGeom prst="rect">
                  <a:avLst/>
                </a:prstGeom>
                <a:solidFill>
                  <a:schemeClr val="accent5">
                    <a:lumMod val="40000"/>
                    <a:lumOff val="60000"/>
                  </a:schemeClr>
                </a:solidFill>
              </p:spPr>
              <p:txBody>
                <a:bodyPr wrap="square" rtlCol="0">
                  <a:spAutoFit/>
                </a:bodyPr>
                <a:lstStyle/>
                <a:p>
                  <a:r>
                    <a:rPr lang="en-US"/>
                    <a:t>DERs (tunable): </a:t>
                  </a:r>
                  <a14:m>
                    <m:oMath xmlns:m="http://schemas.openxmlformats.org/officeDocument/2006/math">
                      <m:r>
                        <a:rPr lang="en-US" i="1" dirty="0" smtClean="0">
                          <a:latin typeface="Cambria Math" panose="02040503050406030204" pitchFamily="18" charset="0"/>
                        </a:rPr>
                        <m:t>[0, 100%]</m:t>
                      </m:r>
                    </m:oMath>
                  </a14:m>
                  <a:r>
                    <a:rPr lang="en-US"/>
                    <a:t> (</a:t>
                  </a:r>
                  <a14:m>
                    <m:oMath xmlns:m="http://schemas.openxmlformats.org/officeDocument/2006/math">
                      <m:r>
                        <a:rPr lang="en-US" i="1" dirty="0" smtClean="0">
                          <a:latin typeface="Cambria Math" panose="02040503050406030204" pitchFamily="18" charset="0"/>
                        </a:rPr>
                        <m:t>0</m:t>
                      </m:r>
                    </m:oMath>
                  </a14:m>
                  <a:r>
                    <a:rPr lang="en-US"/>
                    <a:t> to </a:t>
                  </a:r>
                  <a14:m>
                    <m:oMath xmlns:m="http://schemas.openxmlformats.org/officeDocument/2006/math">
                      <m:r>
                        <a:rPr lang="en-US" i="1" dirty="0" smtClean="0">
                          <a:latin typeface="Cambria Math" panose="02040503050406030204" pitchFamily="18" charset="0"/>
                        </a:rPr>
                        <m:t>85</m:t>
                      </m:r>
                    </m:oMath>
                  </a14:m>
                  <a:r>
                    <a:rPr lang="en-US"/>
                    <a:t> buses)</a:t>
                  </a:r>
                </a:p>
                <a:p>
                  <a:r>
                    <a:rPr lang="en-US"/>
                    <a:t>Batteries</a:t>
                  </a:r>
                  <a:r>
                    <a:rPr lang="en-US" baseline="30000"/>
                    <a:t>#</a:t>
                  </a:r>
                  <a:r>
                    <a:rPr lang="en-US"/>
                    <a:t> (tunable*): </a:t>
                  </a:r>
                  <a14:m>
                    <m:oMath xmlns:m="http://schemas.openxmlformats.org/officeDocument/2006/math">
                      <m:r>
                        <a:rPr lang="en-US" b="0" i="1" smtClean="0">
                          <a:latin typeface="Cambria Math" panose="02040503050406030204" pitchFamily="18" charset="0"/>
                        </a:rPr>
                        <m:t>[0, 100%]</m:t>
                      </m:r>
                    </m:oMath>
                  </a14:m>
                  <a:r>
                    <a:rPr lang="en-US"/>
                    <a:t> (</a:t>
                  </a:r>
                  <a14:m>
                    <m:oMath xmlns:m="http://schemas.openxmlformats.org/officeDocument/2006/math">
                      <m:r>
                        <a:rPr lang="en-US" b="0" i="1" dirty="0" smtClean="0">
                          <a:latin typeface="Cambria Math" panose="02040503050406030204" pitchFamily="18" charset="0"/>
                        </a:rPr>
                        <m:t>0</m:t>
                      </m:r>
                    </m:oMath>
                  </a14:m>
                  <a:r>
                    <a:rPr lang="en-US"/>
                    <a:t> to </a:t>
                  </a:r>
                  <a14:m>
                    <m:oMath xmlns:m="http://schemas.openxmlformats.org/officeDocument/2006/math">
                      <m:r>
                        <a:rPr lang="en-US" b="0" i="1" smtClean="0">
                          <a:latin typeface="Cambria Math" panose="02040503050406030204" pitchFamily="18" charset="0"/>
                        </a:rPr>
                        <m:t>85 </m:t>
                      </m:r>
                    </m:oMath>
                  </a14:m>
                  <a:r>
                    <a:rPr lang="en-US"/>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6" y="4410588"/>
                  <a:ext cx="4892511" cy="646331"/>
                </a:xfrm>
                <a:prstGeom prst="rect">
                  <a:avLst/>
                </a:prstGeom>
                <a:blipFill>
                  <a:blip r:embed="rId4"/>
                  <a:stretch>
                    <a:fillRect l="-996" t="-5660" b="-1415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62406B-2A0A-C2BB-993A-355AF5AE88BF}"/>
                </a:ext>
              </a:extLst>
            </p:cNvPr>
            <p:cNvSpPr txBox="1"/>
            <p:nvPr/>
          </p:nvSpPr>
          <p:spPr>
            <a:xfrm>
              <a:off x="6425938" y="6248030"/>
              <a:ext cx="5486400" cy="369332"/>
            </a:xfrm>
            <a:prstGeom prst="rect">
              <a:avLst/>
            </a:prstGeom>
            <a:solidFill>
              <a:schemeClr val="accent5"/>
            </a:solidFill>
          </p:spPr>
          <p:txBody>
            <a:bodyPr wrap="square" rtlCol="0">
              <a:spAutoFit/>
            </a:bodyPr>
            <a:lstStyle/>
            <a:p>
              <a:r>
                <a:rPr lang="en-US"/>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69332"/>
                </a:xfrm>
                <a:prstGeom prst="rect">
                  <a:avLst/>
                </a:prstGeom>
                <a:solidFill>
                  <a:schemeClr val="accent5">
                    <a:lumMod val="40000"/>
                    <a:lumOff val="60000"/>
                  </a:schemeClr>
                </a:solidFill>
              </p:spPr>
              <p:txBody>
                <a:bodyPr wrap="square" rtlCol="0">
                  <a:spAutoFit/>
                </a:bodyPr>
                <a:lstStyle/>
                <a:p>
                  <a:r>
                    <a:rPr lang="en-US"/>
                    <a:t>No Time-dimension: Equivalent to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a14:m>
                  <a:endParaRPr lang="en-US"/>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69332"/>
                </a:xfrm>
                <a:prstGeom prst="rect">
                  <a:avLst/>
                </a:prstGeom>
                <a:blipFill>
                  <a:blip r:embed="rId5"/>
                  <a:stretch>
                    <a:fillRect l="-99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2"/>
                  <a:ext cx="4892511" cy="1200329"/>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b="0" i="1" smtClean="0">
                          <a:latin typeface="Cambria Math" panose="02040503050406030204" pitchFamily="18" charset="0"/>
                        </a:rPr>
                        <m:t>𝑛𝑢𝑚𝐴𝑟𝑒𝑎𝑠</m:t>
                      </m:r>
                    </m:oMath>
                  </a14:m>
                  <a:r>
                    <a:rPr lang="en-US"/>
                    <a:t> : Number of Areas the system is divided into. The simulation becomes:</a:t>
                  </a:r>
                </a:p>
                <a:p>
                  <a:r>
                    <a:rPr lang="en-US"/>
                    <a:t>CMPOPF if </a:t>
                  </a:r>
                  <a14:m>
                    <m:oMath xmlns:m="http://schemas.openxmlformats.org/officeDocument/2006/math">
                      <m:r>
                        <a:rPr lang="en-US" i="1" dirty="0" smtClean="0">
                          <a:latin typeface="Cambria Math" panose="02040503050406030204" pitchFamily="18" charset="0"/>
                        </a:rPr>
                        <m:t>𝑛𝑢𝑚𝐴𝑟𝑒𝑎𝑠</m:t>
                      </m:r>
                      <m:r>
                        <a:rPr lang="en-US" i="1" dirty="0" smtClean="0">
                          <a:latin typeface="Cambria Math" panose="02040503050406030204" pitchFamily="18" charset="0"/>
                        </a:rPr>
                        <m:t> = 1</m:t>
                      </m:r>
                    </m:oMath>
                  </a14:m>
                  <a:endParaRPr lang="en-US" i="1"/>
                </a:p>
                <a:p>
                  <a:r>
                    <a:rPr lang="en-US"/>
                    <a:t>DMPOPF if </a:t>
                  </a:r>
                  <a14:m>
                    <m:oMath xmlns:m="http://schemas.openxmlformats.org/officeDocument/2006/math">
                      <m:r>
                        <a:rPr lang="en-US" i="1" dirty="0" smtClean="0">
                          <a:latin typeface="Cambria Math" panose="02040503050406030204" pitchFamily="18" charset="0"/>
                        </a:rPr>
                        <m:t>𝑛𝑢𝑚𝐴𝑟𝑒𝑎𝑠</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r>
                        <a:rPr lang="en-US" i="1" dirty="0" smtClean="0">
                          <a:latin typeface="Cambria Math" panose="02040503050406030204" pitchFamily="18" charset="0"/>
                        </a:rPr>
                        <m:t>(4</m:t>
                      </m:r>
                      <m:r>
                        <a:rPr lang="en-US" b="0" i="1" dirty="0" smtClean="0">
                          <a:latin typeface="Cambria Math" panose="02040503050406030204" pitchFamily="18" charset="0"/>
                        </a:rPr>
                        <m:t>)</m:t>
                      </m:r>
                    </m:oMath>
                  </a14:m>
                  <a:endParaRPr lang="en-US" i="1"/>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2"/>
                  <a:ext cx="4892511" cy="1200329"/>
                </a:xfrm>
                <a:prstGeom prst="rect">
                  <a:avLst/>
                </a:prstGeom>
                <a:blipFill>
                  <a:blip r:embed="rId6"/>
                  <a:stretch>
                    <a:fillRect l="-99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9"/>
                  <a:ext cx="4892511" cy="646331"/>
                </a:xfrm>
                <a:prstGeom prst="rect">
                  <a:avLst/>
                </a:prstGeom>
                <a:solidFill>
                  <a:schemeClr val="accent5">
                    <a:lumMod val="40000"/>
                    <a:lumOff val="60000"/>
                  </a:schemeClr>
                </a:solidFill>
              </p:spPr>
              <p:txBody>
                <a:bodyPr wrap="square" rtlCol="0">
                  <a:spAutoFit/>
                </a:bodyPr>
                <a:lstStyle/>
                <a:p>
                  <a:r>
                    <a:rPr lang="en-US"/>
                    <a:t>DERs (fixed): </a:t>
                  </a:r>
                  <a14:m>
                    <m:oMath xmlns:m="http://schemas.openxmlformats.org/officeDocument/2006/math">
                      <m:r>
                        <a:rPr lang="en-US" i="1" dirty="0" smtClean="0">
                          <a:latin typeface="Cambria Math" panose="02040503050406030204" pitchFamily="18" charset="0"/>
                        </a:rPr>
                        <m:t>100%</m:t>
                      </m:r>
                    </m:oMath>
                  </a14:m>
                  <a:r>
                    <a:rPr lang="en-US"/>
                    <a:t> (</a:t>
                  </a:r>
                  <a14:m>
                    <m:oMath xmlns:m="http://schemas.openxmlformats.org/officeDocument/2006/math">
                      <m:r>
                        <a:rPr lang="en-US" i="1" dirty="0" smtClean="0">
                          <a:latin typeface="Cambria Math" panose="02040503050406030204" pitchFamily="18" charset="0"/>
                        </a:rPr>
                        <m:t>85</m:t>
                      </m:r>
                    </m:oMath>
                  </a14:m>
                  <a:r>
                    <a:rPr lang="en-US"/>
                    <a:t> buses)</a:t>
                  </a:r>
                </a:p>
                <a:p>
                  <a:r>
                    <a:rPr lang="en-US"/>
                    <a:t>No Batteries: Equivalent to </a:t>
                  </a:r>
                  <a14:m>
                    <m:oMath xmlns:m="http://schemas.openxmlformats.org/officeDocument/2006/math">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0</m:t>
                      </m:r>
                    </m:oMath>
                  </a14:m>
                  <a:r>
                    <a:rPr lang="en-US"/>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9"/>
                  <a:ext cx="4892511" cy="646331"/>
                </a:xfrm>
                <a:prstGeom prst="rect">
                  <a:avLst/>
                </a:prstGeom>
                <a:blipFill>
                  <a:blip r:embed="rId7"/>
                  <a:stretch>
                    <a:fillRect l="-996" t="-4673" b="-13084"/>
                  </a:stretch>
                </a:blipFill>
              </p:spPr>
              <p:txBody>
                <a:bodyPr/>
                <a:lstStyle/>
                <a:p>
                  <a:r>
                    <a:rPr lang="en-US">
                      <a:noFill/>
                    </a:rPr>
                    <a:t> </a:t>
                  </a:r>
                </a:p>
              </p:txBody>
            </p:sp>
          </mc:Fallback>
        </mc:AlternateContent>
      </p:grpSp>
    </p:spTree>
    <p:extLst>
      <p:ext uri="{BB962C8B-B14F-4D97-AF65-F5344CB8AC3E}">
        <p14:creationId xmlns:p14="http://schemas.microsoft.com/office/powerpoint/2010/main" val="316652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p:txBody>
          <a:bodyPr/>
          <a:lstStyle/>
          <a:p>
            <a:r>
              <a:rPr lang="en-US" b="0"/>
              <a:t>Trying to benchmark the “Benchmark” Simulation against the “Original” Simulation</a:t>
            </a:r>
          </a:p>
        </p:txBody>
      </p:sp>
      <p:grpSp>
        <p:nvGrpSpPr>
          <p:cNvPr id="3" name="Group 2">
            <a:extLst>
              <a:ext uri="{FF2B5EF4-FFF2-40B4-BE49-F238E27FC236}">
                <a16:creationId xmlns:a16="http://schemas.microsoft.com/office/drawing/2014/main" id="{BDF62876-E46F-FF19-47F2-BA9AAAFD1767}"/>
              </a:ext>
            </a:extLst>
          </p:cNvPr>
          <p:cNvGrpSpPr/>
          <p:nvPr/>
        </p:nvGrpSpPr>
        <p:grpSpPr>
          <a:xfrm>
            <a:off x="336222" y="2029790"/>
            <a:ext cx="5637229" cy="3257133"/>
            <a:chOff x="279662" y="1963803"/>
            <a:chExt cx="11632676" cy="4658388"/>
          </a:xfrm>
        </p:grpSpPr>
        <p:sp>
          <p:nvSpPr>
            <p:cNvPr id="4" name="Rectangle 3">
              <a:extLst>
                <a:ext uri="{FF2B5EF4-FFF2-40B4-BE49-F238E27FC236}">
                  <a16:creationId xmlns:a16="http://schemas.microsoft.com/office/drawing/2014/main" id="{3EC66437-12F4-EF4B-20FD-06BA93C74918}"/>
                </a:ext>
              </a:extLst>
            </p:cNvPr>
            <p:cNvSpPr/>
            <p:nvPr/>
          </p:nvSpPr>
          <p:spPr>
            <a:xfrm>
              <a:off x="279662" y="1963803"/>
              <a:ext cx="5486400" cy="39482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5" name="TextBox 4">
              <a:extLst>
                <a:ext uri="{FF2B5EF4-FFF2-40B4-BE49-F238E27FC236}">
                  <a16:creationId xmlns:a16="http://schemas.microsoft.com/office/drawing/2014/main" id="{2BC2D057-6D50-ABBA-61D5-E5A42470737F}"/>
                </a:ext>
              </a:extLst>
            </p:cNvPr>
            <p:cNvSpPr txBox="1"/>
            <p:nvPr/>
          </p:nvSpPr>
          <p:spPr>
            <a:xfrm>
              <a:off x="279662" y="6248033"/>
              <a:ext cx="5486401" cy="374157"/>
            </a:xfrm>
            <a:prstGeom prst="rect">
              <a:avLst/>
            </a:prstGeom>
            <a:solidFill>
              <a:schemeClr val="accent5"/>
            </a:solidFill>
          </p:spPr>
          <p:txBody>
            <a:bodyPr wrap="square" rtlCol="0">
              <a:spAutoFit/>
            </a:bodyPr>
            <a:lstStyle/>
            <a:p>
              <a:r>
                <a:rPr lang="en-US" sz="1100"/>
                <a:t>“Benchmark” Simulation: MP-(C/D)-OPF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8A79E-50E4-AF83-1CBA-6448CC67B892}"/>
                    </a:ext>
                  </a:extLst>
                </p:cNvPr>
                <p:cNvSpPr txBox="1"/>
                <p:nvPr/>
              </p:nvSpPr>
              <p:spPr>
                <a:xfrm>
                  <a:off x="537329" y="2309567"/>
                  <a:ext cx="4892511" cy="37415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i="1" dirty="0" smtClean="0">
                          <a:latin typeface="Cambria Math" panose="02040503050406030204" pitchFamily="18" charset="0"/>
                        </a:rPr>
                        <m:t>𝑇</m:t>
                      </m:r>
                    </m:oMath>
                  </a14:m>
                  <a:r>
                    <a:rPr lang="en-US" sz="1100"/>
                    <a:t>: Number of Time-Periods (tunable)</a:t>
                  </a:r>
                </a:p>
              </p:txBody>
            </p:sp>
          </mc:Choice>
          <mc:Fallback xmlns="">
            <p:sp>
              <p:nvSpPr>
                <p:cNvPr id="6" name="TextBox 5">
                  <a:extLst>
                    <a:ext uri="{FF2B5EF4-FFF2-40B4-BE49-F238E27FC236}">
                      <a16:creationId xmlns:a16="http://schemas.microsoft.com/office/drawing/2014/main" id="{0E28A79E-50E4-AF83-1CBA-6448CC67B892}"/>
                    </a:ext>
                  </a:extLst>
                </p:cNvPr>
                <p:cNvSpPr txBox="1">
                  <a:spLocks noRot="1" noChangeAspect="1" noMove="1" noResize="1" noEditPoints="1" noAdjustHandles="1" noChangeArrowheads="1" noChangeShapeType="1" noTextEdit="1"/>
                </p:cNvSpPr>
                <p:nvPr/>
              </p:nvSpPr>
              <p:spPr>
                <a:xfrm>
                  <a:off x="537329" y="2309567"/>
                  <a:ext cx="4892511" cy="374158"/>
                </a:xfrm>
                <a:prstGeom prst="rect">
                  <a:avLst/>
                </a:prstGeom>
                <a:blipFill>
                  <a:blip r:embed="rId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C3B06-64E9-ECDE-20E4-24CD2DBE15BD}"/>
                    </a:ext>
                  </a:extLst>
                </p:cNvPr>
                <p:cNvSpPr txBox="1"/>
                <p:nvPr/>
              </p:nvSpPr>
              <p:spPr>
                <a:xfrm>
                  <a:off x="537327" y="2818152"/>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a:t> : Number of Areas the system is divided into. The simulation becomes:</a:t>
                  </a:r>
                </a:p>
                <a:p>
                  <a:r>
                    <a:rPr lang="en-US" sz="110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a:p>
                <a:p>
                  <a:r>
                    <a:rPr lang="en-US" sz="110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a:p>
              </p:txBody>
            </p:sp>
          </mc:Choice>
          <mc:Fallback xmlns="">
            <p:sp>
              <p:nvSpPr>
                <p:cNvPr id="7" name="TextBox 6">
                  <a:extLst>
                    <a:ext uri="{FF2B5EF4-FFF2-40B4-BE49-F238E27FC236}">
                      <a16:creationId xmlns:a16="http://schemas.microsoft.com/office/drawing/2014/main" id="{BA6C3B06-64E9-ECDE-20E4-24CD2DBE15BD}"/>
                    </a:ext>
                  </a:extLst>
                </p:cNvPr>
                <p:cNvSpPr txBox="1">
                  <a:spLocks noRot="1" noChangeAspect="1" noMove="1" noResize="1" noEditPoints="1" noAdjustHandles="1" noChangeArrowheads="1" noChangeShapeType="1" noTextEdit="1"/>
                </p:cNvSpPr>
                <p:nvPr/>
              </p:nvSpPr>
              <p:spPr>
                <a:xfrm>
                  <a:off x="537327" y="2818152"/>
                  <a:ext cx="4892511" cy="1342566"/>
                </a:xfrm>
                <a:prstGeom prst="rect">
                  <a:avLst/>
                </a:prstGeom>
                <a:blipFill>
                  <a:blip r:embed="rId3"/>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8979-5CDB-B62D-673A-54D31E066E06}"/>
                    </a:ext>
                  </a:extLst>
                </p:cNvPr>
                <p:cNvSpPr txBox="1"/>
                <p:nvPr/>
              </p:nvSpPr>
              <p:spPr>
                <a:xfrm>
                  <a:off x="537327" y="4410588"/>
                  <a:ext cx="4892511" cy="1100463"/>
                </a:xfrm>
                <a:prstGeom prst="rect">
                  <a:avLst/>
                </a:prstGeom>
                <a:solidFill>
                  <a:schemeClr val="accent5">
                    <a:lumMod val="40000"/>
                    <a:lumOff val="60000"/>
                  </a:schemeClr>
                </a:solidFill>
              </p:spPr>
              <p:txBody>
                <a:bodyPr wrap="square" rtlCol="0">
                  <a:spAutoFit/>
                </a:bodyPr>
                <a:lstStyle/>
                <a:p>
                  <a:r>
                    <a:rPr lang="en-US" sz="1100"/>
                    <a:t>DERs (tunable): </a:t>
                  </a:r>
                  <a14:m>
                    <m:oMath xmlns:m="http://schemas.openxmlformats.org/officeDocument/2006/math">
                      <m:r>
                        <a:rPr lang="en-US" sz="1100" i="1" dirty="0" smtClean="0">
                          <a:latin typeface="Cambria Math" panose="02040503050406030204" pitchFamily="18" charset="0"/>
                        </a:rPr>
                        <m:t>[0, 100%]</m:t>
                      </m:r>
                    </m:oMath>
                  </a14:m>
                  <a:r>
                    <a:rPr lang="en-US" sz="1100"/>
                    <a:t> (</a:t>
                  </a:r>
                  <a14:m>
                    <m:oMath xmlns:m="http://schemas.openxmlformats.org/officeDocument/2006/math">
                      <m:r>
                        <a:rPr lang="en-US" sz="1100" i="1" dirty="0" smtClean="0">
                          <a:latin typeface="Cambria Math" panose="02040503050406030204" pitchFamily="18" charset="0"/>
                        </a:rPr>
                        <m:t>0</m:t>
                      </m:r>
                    </m:oMath>
                  </a14:m>
                  <a:r>
                    <a:rPr lang="en-US" sz="1100"/>
                    <a:t> to </a:t>
                  </a:r>
                  <a14:m>
                    <m:oMath xmlns:m="http://schemas.openxmlformats.org/officeDocument/2006/math">
                      <m:r>
                        <a:rPr lang="en-US" sz="1100" i="1" dirty="0" smtClean="0">
                          <a:latin typeface="Cambria Math" panose="02040503050406030204" pitchFamily="18" charset="0"/>
                        </a:rPr>
                        <m:t>85</m:t>
                      </m:r>
                    </m:oMath>
                  </a14:m>
                  <a:r>
                    <a:rPr lang="en-US" sz="1100"/>
                    <a:t> buses)</a:t>
                  </a:r>
                </a:p>
                <a:p>
                  <a:r>
                    <a:rPr lang="en-US" sz="1100"/>
                    <a:t>Batteries</a:t>
                  </a:r>
                  <a:r>
                    <a:rPr lang="en-US" sz="1100" baseline="30000"/>
                    <a:t>#</a:t>
                  </a:r>
                  <a14:m>
                    <m:oMath xmlns:m="http://schemas.openxmlformats.org/officeDocument/2006/math">
                      <m:r>
                        <a:rPr lang="en-US" sz="1100" b="0" i="1" smtClean="0">
                          <a:latin typeface="Cambria Math" panose="02040503050406030204" pitchFamily="18" charset="0"/>
                        </a:rPr>
                        <m:t> </m:t>
                      </m:r>
                    </m:oMath>
                  </a14:m>
                  <a:r>
                    <a:rPr lang="en-US" sz="1100"/>
                    <a:t>(tunable*): </a:t>
                  </a:r>
                  <a14:m>
                    <m:oMath xmlns:m="http://schemas.openxmlformats.org/officeDocument/2006/math">
                      <m:r>
                        <a:rPr lang="en-US" sz="1100" b="0" i="1" smtClean="0">
                          <a:latin typeface="Cambria Math" panose="02040503050406030204" pitchFamily="18" charset="0"/>
                        </a:rPr>
                        <m:t>[0, 100%]</m:t>
                      </m:r>
                    </m:oMath>
                  </a14:m>
                  <a:r>
                    <a:rPr lang="en-US" sz="1100"/>
                    <a:t> (</a:t>
                  </a:r>
                  <a14:m>
                    <m:oMath xmlns:m="http://schemas.openxmlformats.org/officeDocument/2006/math">
                      <m:r>
                        <a:rPr lang="en-US" sz="1100" b="0" i="1" dirty="0" smtClean="0">
                          <a:latin typeface="Cambria Math" panose="02040503050406030204" pitchFamily="18" charset="0"/>
                        </a:rPr>
                        <m:t>0</m:t>
                      </m:r>
                    </m:oMath>
                  </a14:m>
                  <a:r>
                    <a:rPr lang="en-US" sz="1100"/>
                    <a:t> to </a:t>
                  </a:r>
                  <a14:m>
                    <m:oMath xmlns:m="http://schemas.openxmlformats.org/officeDocument/2006/math">
                      <m:r>
                        <a:rPr lang="en-US" sz="1100" b="0" i="1" smtClean="0">
                          <a:latin typeface="Cambria Math" panose="02040503050406030204" pitchFamily="18" charset="0"/>
                        </a:rPr>
                        <m:t>85 </m:t>
                      </m:r>
                    </m:oMath>
                  </a14:m>
                  <a:r>
                    <a:rPr lang="en-US" sz="1100"/>
                    <a:t>buses)</a:t>
                  </a:r>
                </a:p>
              </p:txBody>
            </p:sp>
          </mc:Choice>
          <mc:Fallback xmlns="">
            <p:sp>
              <p:nvSpPr>
                <p:cNvPr id="8" name="TextBox 7">
                  <a:extLst>
                    <a:ext uri="{FF2B5EF4-FFF2-40B4-BE49-F238E27FC236}">
                      <a16:creationId xmlns:a16="http://schemas.microsoft.com/office/drawing/2014/main" id="{A0348979-5CDB-B62D-673A-54D31E066E06}"/>
                    </a:ext>
                  </a:extLst>
                </p:cNvPr>
                <p:cNvSpPr txBox="1">
                  <a:spLocks noRot="1" noChangeAspect="1" noMove="1" noResize="1" noEditPoints="1" noAdjustHandles="1" noChangeArrowheads="1" noChangeShapeType="1" noTextEdit="1"/>
                </p:cNvSpPr>
                <p:nvPr/>
              </p:nvSpPr>
              <p:spPr>
                <a:xfrm>
                  <a:off x="537327" y="4410588"/>
                  <a:ext cx="4892511" cy="1100463"/>
                </a:xfrm>
                <a:prstGeom prst="rect">
                  <a:avLst/>
                </a:prstGeom>
                <a:blipFill>
                  <a:blip r:embed="rId4"/>
                  <a:stretch>
                    <a:fillRect b="-476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57A69C-BAEF-CDDC-8824-B6BF9D94BECA}"/>
                </a:ext>
              </a:extLst>
            </p:cNvPr>
            <p:cNvSpPr/>
            <p:nvPr/>
          </p:nvSpPr>
          <p:spPr>
            <a:xfrm>
              <a:off x="6425938" y="1963803"/>
              <a:ext cx="5486400" cy="3948258"/>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6C62406B-2A0A-C2BB-993A-355AF5AE88BF}"/>
                </a:ext>
              </a:extLst>
            </p:cNvPr>
            <p:cNvSpPr txBox="1"/>
            <p:nvPr/>
          </p:nvSpPr>
          <p:spPr>
            <a:xfrm>
              <a:off x="6425937" y="6248033"/>
              <a:ext cx="5486401" cy="374158"/>
            </a:xfrm>
            <a:prstGeom prst="rect">
              <a:avLst/>
            </a:prstGeom>
            <a:solidFill>
              <a:schemeClr val="accent5"/>
            </a:solidFill>
          </p:spPr>
          <p:txBody>
            <a:bodyPr wrap="square" rtlCol="0">
              <a:spAutoFit/>
            </a:bodyPr>
            <a:lstStyle/>
            <a:p>
              <a:r>
                <a:rPr lang="en-US" sz="1100"/>
                <a:t>“Original” Simulation: (C/D)-OPF</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2A9BC0-25EB-2305-48E8-C90366ADC19F}"/>
                    </a:ext>
                  </a:extLst>
                </p:cNvPr>
                <p:cNvSpPr txBox="1"/>
                <p:nvPr/>
              </p:nvSpPr>
              <p:spPr>
                <a:xfrm>
                  <a:off x="6683604" y="2309567"/>
                  <a:ext cx="4892511" cy="374158"/>
                </a:xfrm>
                <a:prstGeom prst="rect">
                  <a:avLst/>
                </a:prstGeom>
                <a:solidFill>
                  <a:schemeClr val="accent5">
                    <a:lumMod val="40000"/>
                    <a:lumOff val="60000"/>
                  </a:schemeClr>
                </a:solidFill>
              </p:spPr>
              <p:txBody>
                <a:bodyPr wrap="square" rtlCol="0">
                  <a:spAutoFit/>
                </a:bodyPr>
                <a:lstStyle/>
                <a:p>
                  <a:r>
                    <a:rPr lang="en-US" sz="1100"/>
                    <a:t>No Time-dimension: Like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=1</m:t>
                      </m:r>
                    </m:oMath>
                  </a14:m>
                  <a:endParaRPr lang="en-US" sz="1100"/>
                </a:p>
              </p:txBody>
            </p:sp>
          </mc:Choice>
          <mc:Fallback xmlns="">
            <p:sp>
              <p:nvSpPr>
                <p:cNvPr id="11" name="TextBox 10">
                  <a:extLst>
                    <a:ext uri="{FF2B5EF4-FFF2-40B4-BE49-F238E27FC236}">
                      <a16:creationId xmlns:a16="http://schemas.microsoft.com/office/drawing/2014/main" id="{552A9BC0-25EB-2305-48E8-C90366ADC19F}"/>
                    </a:ext>
                  </a:extLst>
                </p:cNvPr>
                <p:cNvSpPr txBox="1">
                  <a:spLocks noRot="1" noChangeAspect="1" noMove="1" noResize="1" noEditPoints="1" noAdjustHandles="1" noChangeArrowheads="1" noChangeShapeType="1" noTextEdit="1"/>
                </p:cNvSpPr>
                <p:nvPr/>
              </p:nvSpPr>
              <p:spPr>
                <a:xfrm>
                  <a:off x="6683604" y="2309567"/>
                  <a:ext cx="4892511" cy="374158"/>
                </a:xfrm>
                <a:prstGeom prst="rect">
                  <a:avLst/>
                </a:prstGeom>
                <a:blipFill>
                  <a:blip r:embed="rId5"/>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70716E-60E1-70B9-FBB0-D3FCDF4AF37B}"/>
                    </a:ext>
                  </a:extLst>
                </p:cNvPr>
                <p:cNvSpPr txBox="1"/>
                <p:nvPr/>
              </p:nvSpPr>
              <p:spPr>
                <a:xfrm>
                  <a:off x="6683602" y="2818153"/>
                  <a:ext cx="4892511" cy="1342566"/>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100" b="0" i="1" smtClean="0">
                          <a:latin typeface="Cambria Math" panose="02040503050406030204" pitchFamily="18" charset="0"/>
                        </a:rPr>
                        <m:t>𝑛𝑢𝑚𝐴𝑟𝑒𝑎𝑠</m:t>
                      </m:r>
                    </m:oMath>
                  </a14:m>
                  <a:r>
                    <a:rPr lang="en-US" sz="1100"/>
                    <a:t> : Number of Areas the system is divided into. The simulation becomes:</a:t>
                  </a:r>
                </a:p>
                <a:p>
                  <a:r>
                    <a:rPr lang="en-US" sz="1100"/>
                    <a:t>CMPOPF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smtClean="0">
                          <a:latin typeface="Cambria Math" panose="02040503050406030204" pitchFamily="18" charset="0"/>
                        </a:rPr>
                        <m:t> = 1</m:t>
                      </m:r>
                    </m:oMath>
                  </a14:m>
                  <a:endParaRPr lang="en-US" sz="1100" i="1"/>
                </a:p>
                <a:p>
                  <a:r>
                    <a:rPr lang="en-US" sz="1100"/>
                    <a:t>DMPOPF if </a:t>
                  </a:r>
                  <a14:m>
                    <m:oMath xmlns:m="http://schemas.openxmlformats.org/officeDocument/2006/math">
                      <m:r>
                        <a:rPr lang="en-US" sz="1100" i="1" dirty="0" smtClean="0">
                          <a:latin typeface="Cambria Math" panose="02040503050406030204" pitchFamily="18" charset="0"/>
                        </a:rPr>
                        <m:t>𝑛𝑢𝑚𝐴𝑟𝑒𝑎𝑠</m:t>
                      </m:r>
                      <m:r>
                        <a:rPr lang="en-US" sz="1100" i="1" dirty="0">
                          <a:latin typeface="Cambria Math" panose="02040503050406030204" pitchFamily="18" charset="0"/>
                        </a:rPr>
                        <m:t> </m:t>
                      </m:r>
                      <m:r>
                        <a:rPr lang="en-US" sz="1100" i="1" dirty="0" smtClean="0">
                          <a:latin typeface="Cambria Math" panose="02040503050406030204" pitchFamily="18" charset="0"/>
                        </a:rPr>
                        <m:t>&gt;</m:t>
                      </m:r>
                      <m:r>
                        <a:rPr lang="en-US" sz="1100" i="1" dirty="0">
                          <a:latin typeface="Cambria Math" panose="02040503050406030204" pitchFamily="18" charset="0"/>
                        </a:rPr>
                        <m:t> </m:t>
                      </m:r>
                      <m:r>
                        <a:rPr lang="en-US" sz="1100" i="1" dirty="0" smtClean="0">
                          <a:latin typeface="Cambria Math" panose="02040503050406030204" pitchFamily="18" charset="0"/>
                        </a:rPr>
                        <m:t>1</m:t>
                      </m:r>
                      <m:r>
                        <a:rPr lang="en-US" sz="1100" i="1" dirty="0">
                          <a:latin typeface="Cambria Math" panose="02040503050406030204" pitchFamily="18" charset="0"/>
                        </a:rPr>
                        <m:t> </m:t>
                      </m:r>
                      <m:r>
                        <a:rPr lang="en-US" sz="1100" i="1" dirty="0" smtClean="0">
                          <a:latin typeface="Cambria Math" panose="02040503050406030204" pitchFamily="18" charset="0"/>
                        </a:rPr>
                        <m:t>(4</m:t>
                      </m:r>
                      <m:r>
                        <a:rPr lang="en-US" sz="1100" b="0" i="1" dirty="0" smtClean="0">
                          <a:latin typeface="Cambria Math" panose="02040503050406030204" pitchFamily="18" charset="0"/>
                        </a:rPr>
                        <m:t>)</m:t>
                      </m:r>
                    </m:oMath>
                  </a14:m>
                  <a:endParaRPr lang="en-US" sz="1100" i="1"/>
                </a:p>
              </p:txBody>
            </p:sp>
          </mc:Choice>
          <mc:Fallback xmlns="">
            <p:sp>
              <p:nvSpPr>
                <p:cNvPr id="12" name="TextBox 11">
                  <a:extLst>
                    <a:ext uri="{FF2B5EF4-FFF2-40B4-BE49-F238E27FC236}">
                      <a16:creationId xmlns:a16="http://schemas.microsoft.com/office/drawing/2014/main" id="{A770716E-60E1-70B9-FBB0-D3FCDF4AF37B}"/>
                    </a:ext>
                  </a:extLst>
                </p:cNvPr>
                <p:cNvSpPr txBox="1">
                  <a:spLocks noRot="1" noChangeAspect="1" noMove="1" noResize="1" noEditPoints="1" noAdjustHandles="1" noChangeArrowheads="1" noChangeShapeType="1" noTextEdit="1"/>
                </p:cNvSpPr>
                <p:nvPr/>
              </p:nvSpPr>
              <p:spPr>
                <a:xfrm>
                  <a:off x="6683602" y="2818153"/>
                  <a:ext cx="4892511" cy="1342566"/>
                </a:xfrm>
                <a:prstGeom prst="rect">
                  <a:avLst/>
                </a:prstGeom>
                <a:blipFill>
                  <a:blip r:embed="rId6"/>
                  <a:stretch>
                    <a:fillRect r="-257"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CC00D4-B422-9733-9B0A-D7C54FFD7A97}"/>
                    </a:ext>
                  </a:extLst>
                </p:cNvPr>
                <p:cNvSpPr txBox="1"/>
                <p:nvPr/>
              </p:nvSpPr>
              <p:spPr>
                <a:xfrm>
                  <a:off x="6683602" y="4318937"/>
                  <a:ext cx="4892511" cy="616259"/>
                </a:xfrm>
                <a:prstGeom prst="rect">
                  <a:avLst/>
                </a:prstGeom>
                <a:solidFill>
                  <a:schemeClr val="accent5">
                    <a:lumMod val="40000"/>
                    <a:lumOff val="60000"/>
                  </a:schemeClr>
                </a:solidFill>
              </p:spPr>
              <p:txBody>
                <a:bodyPr wrap="square" rtlCol="0">
                  <a:spAutoFit/>
                </a:bodyPr>
                <a:lstStyle/>
                <a:p>
                  <a:r>
                    <a:rPr lang="en-US" sz="1100"/>
                    <a:t>DERs (fixed): </a:t>
                  </a:r>
                  <a14:m>
                    <m:oMath xmlns:m="http://schemas.openxmlformats.org/officeDocument/2006/math">
                      <m:r>
                        <a:rPr lang="en-US" sz="1100" i="1" dirty="0" smtClean="0">
                          <a:latin typeface="Cambria Math" panose="02040503050406030204" pitchFamily="18" charset="0"/>
                        </a:rPr>
                        <m:t>100%</m:t>
                      </m:r>
                    </m:oMath>
                  </a14:m>
                  <a:r>
                    <a:rPr lang="en-US" sz="1100"/>
                    <a:t> (</a:t>
                  </a:r>
                  <a14:m>
                    <m:oMath xmlns:m="http://schemas.openxmlformats.org/officeDocument/2006/math">
                      <m:r>
                        <a:rPr lang="en-US" sz="1100" i="1" dirty="0" smtClean="0">
                          <a:latin typeface="Cambria Math" panose="02040503050406030204" pitchFamily="18" charset="0"/>
                        </a:rPr>
                        <m:t>85</m:t>
                      </m:r>
                    </m:oMath>
                  </a14:m>
                  <a:r>
                    <a:rPr lang="en-US" sz="1100"/>
                    <a:t> buses)</a:t>
                  </a:r>
                </a:p>
                <a:p>
                  <a:r>
                    <a:rPr lang="en-US" sz="1100"/>
                    <a:t>No Batteries: Like </a:t>
                  </a:r>
                  <a14:m>
                    <m:oMath xmlns:m="http://schemas.openxmlformats.org/officeDocument/2006/math">
                      <m:r>
                        <a:rPr lang="en-US" sz="1100" b="0" i="1" smtClean="0">
                          <a:latin typeface="Cambria Math" panose="02040503050406030204" pitchFamily="18" charset="0"/>
                        </a:rPr>
                        <m:t>0%</m:t>
                      </m:r>
                    </m:oMath>
                  </a14:m>
                  <a:r>
                    <a:rPr lang="en-US" sz="1100"/>
                    <a:t> (</a:t>
                  </a:r>
                  <a14:m>
                    <m:oMath xmlns:m="http://schemas.openxmlformats.org/officeDocument/2006/math">
                      <m:r>
                        <a:rPr lang="en-US" sz="1100" b="0" i="1" smtClean="0">
                          <a:latin typeface="Cambria Math" panose="02040503050406030204" pitchFamily="18" charset="0"/>
                        </a:rPr>
                        <m:t>0</m:t>
                      </m:r>
                    </m:oMath>
                  </a14:m>
                  <a:r>
                    <a:rPr lang="en-US" sz="1100"/>
                    <a:t> buses)</a:t>
                  </a:r>
                </a:p>
              </p:txBody>
            </p:sp>
          </mc:Choice>
          <mc:Fallback xmlns="">
            <p:sp>
              <p:nvSpPr>
                <p:cNvPr id="13" name="TextBox 12">
                  <a:extLst>
                    <a:ext uri="{FF2B5EF4-FFF2-40B4-BE49-F238E27FC236}">
                      <a16:creationId xmlns:a16="http://schemas.microsoft.com/office/drawing/2014/main" id="{BBCC00D4-B422-9733-9B0A-D7C54FFD7A97}"/>
                    </a:ext>
                  </a:extLst>
                </p:cNvPr>
                <p:cNvSpPr txBox="1">
                  <a:spLocks noRot="1" noChangeAspect="1" noMove="1" noResize="1" noEditPoints="1" noAdjustHandles="1" noChangeArrowheads="1" noChangeShapeType="1" noTextEdit="1"/>
                </p:cNvSpPr>
                <p:nvPr/>
              </p:nvSpPr>
              <p:spPr>
                <a:xfrm>
                  <a:off x="6683602" y="4318937"/>
                  <a:ext cx="4892511" cy="616259"/>
                </a:xfrm>
                <a:prstGeom prst="rect">
                  <a:avLst/>
                </a:prstGeom>
                <a:blipFill>
                  <a:blip r:embed="rId7"/>
                  <a:stretch>
                    <a:fillRect b="-84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D67CCE-E3E1-8337-9D71-E4D732C2C534}"/>
                  </a:ext>
                </a:extLst>
              </p:cNvPr>
              <p:cNvSpPr txBox="1"/>
              <p:nvPr/>
            </p:nvSpPr>
            <p:spPr>
              <a:xfrm>
                <a:off x="6696051" y="2085370"/>
                <a:ext cx="4444798" cy="3539430"/>
              </a:xfrm>
              <a:prstGeom prst="rect">
                <a:avLst/>
              </a:prstGeom>
              <a:solidFill>
                <a:srgbClr val="C2A1D3"/>
              </a:solidFill>
            </p:spPr>
            <p:txBody>
              <a:bodyPr wrap="square" rtlCol="0">
                <a:spAutoFit/>
              </a:bodyPr>
              <a:lstStyle/>
              <a:p>
                <a:r>
                  <a:rPr lang="en-US" sz="1600" baseline="30000"/>
                  <a:t>#</a:t>
                </a:r>
                <a:r>
                  <a:rPr lang="en-US" sz="1600"/>
                  <a:t>Batteries add more than just </a:t>
                </a:r>
                <a14:m>
                  <m:oMath xmlns:m="http://schemas.openxmlformats.org/officeDocument/2006/math">
                    <m:r>
                      <a:rPr lang="en-US" sz="1600" b="0" i="1" smtClean="0">
                        <a:latin typeface="Cambria Math" panose="02040503050406030204" pitchFamily="18" charset="0"/>
                      </a:rPr>
                      <m:t>4</m:t>
                    </m:r>
                  </m:oMath>
                </a14:m>
                <a:r>
                  <a:rPr lang="en-US" sz="1600"/>
                  <a:t> new decision variables (which are </a:t>
                </a:r>
                <a14:m>
                  <m:oMath xmlns:m="http://schemas.openxmlformats.org/officeDocument/2006/math">
                    <m:r>
                      <a:rPr lang="en-US" sz="1600" b="0" i="1" smtClean="0">
                        <a:latin typeface="Cambria Math" panose="02040503050406030204" pitchFamily="18" charset="0"/>
                      </a:rPr>
                      <m:t>𝐵</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𝐵</m:t>
                        </m:r>
                      </m:sub>
                    </m:sSub>
                  </m:oMath>
                </a14:m>
                <a:r>
                  <a:rPr lang="en-US" sz="1600" b="0" i="0">
                    <a:latin typeface="+mj-lt"/>
                  </a:rPr>
                  <a:t>) to the simulation. </a:t>
                </a:r>
              </a:p>
              <a:p>
                <a:endParaRPr lang="en-US" sz="1600">
                  <a:latin typeface="+mj-lt"/>
                </a:endParaRPr>
              </a:p>
              <a:p>
                <a:r>
                  <a:rPr lang="en-US" sz="1600" b="0" i="0">
                    <a:latin typeface="+mj-lt"/>
                  </a:rPr>
                  <a:t>Incorporating them (while avoiding mixed-integer programming) requires specifying additional ‘soft-constraint’ objective functions to the optimizer, including an </a:t>
                </a:r>
                <a:r>
                  <a:rPr lang="en-US" sz="1600" b="0" i="0">
                    <a:highlight>
                      <a:srgbClr val="00FF00"/>
                    </a:highlight>
                    <a:latin typeface="+mj-lt"/>
                  </a:rPr>
                  <a:t>“SCD penalty” function </a:t>
                </a:r>
                <a:r>
                  <a:rPr lang="en-US" sz="1600" b="0" i="0">
                    <a:latin typeface="+mj-lt"/>
                  </a:rPr>
                  <a:t>and a </a:t>
                </a:r>
                <a:r>
                  <a:rPr lang="en-US" sz="1600" b="0" i="0">
                    <a:highlight>
                      <a:srgbClr val="FF00FF"/>
                    </a:highlight>
                    <a:latin typeface="+mj-lt"/>
                  </a:rPr>
                  <a:t>“Deviation of terminal SOC from a reference SOC penalty” </a:t>
                </a:r>
                <a:r>
                  <a:rPr lang="en-US" sz="1600" b="0" i="0">
                    <a:latin typeface="+mj-lt"/>
                  </a:rPr>
                  <a:t>function, which require additional unknown parameters (such as </a:t>
                </a:r>
                <a14:m>
                  <m:oMath xmlns:m="http://schemas.openxmlformats.org/officeDocument/2006/math">
                    <m:r>
                      <a:rPr lang="en-US" sz="1600" b="0" i="1" smtClean="0">
                        <a:highlight>
                          <a:srgbClr val="00FF00"/>
                        </a:highlight>
                        <a:latin typeface="Cambria Math" panose="02040503050406030204" pitchFamily="18" charset="0"/>
                      </a:rPr>
                      <m:t>𝛼</m:t>
                    </m:r>
                    <m:r>
                      <a:rPr lang="en-US" sz="1600" b="0" i="1" smtClean="0">
                        <a:latin typeface="Cambria Math" panose="02040503050406030204" pitchFamily="18" charset="0"/>
                      </a:rPr>
                      <m:t>, </m:t>
                    </m:r>
                    <m:r>
                      <a:rPr lang="en-US" sz="1600" b="0" i="1" smtClean="0">
                        <a:highlight>
                          <a:srgbClr val="FF00FF"/>
                        </a:highlight>
                        <a:latin typeface="Cambria Math" panose="02040503050406030204" pitchFamily="18" charset="0"/>
                      </a:rPr>
                      <m:t>𝛾</m:t>
                    </m:r>
                  </m:oMath>
                </a14:m>
                <a:r>
                  <a:rPr lang="en-US" sz="1600" b="0" i="0">
                    <a:latin typeface="+mj-lt"/>
                  </a:rPr>
                  <a:t> in my simulation). Ideally, these ‘soft-constraint’ function values in the result should be zero, but if this doesn’t happen, they cannot be truly compared to a ‘battery-free’ simulation.</a:t>
                </a:r>
              </a:p>
            </p:txBody>
          </p:sp>
        </mc:Choice>
        <mc:Fallback xmlns="">
          <p:sp>
            <p:nvSpPr>
              <p:cNvPr id="14" name="TextBox 13">
                <a:extLst>
                  <a:ext uri="{FF2B5EF4-FFF2-40B4-BE49-F238E27FC236}">
                    <a16:creationId xmlns:a16="http://schemas.microsoft.com/office/drawing/2014/main" id="{CDD67CCE-E3E1-8337-9D71-E4D732C2C534}"/>
                  </a:ext>
                </a:extLst>
              </p:cNvPr>
              <p:cNvSpPr txBox="1">
                <a:spLocks noRot="1" noChangeAspect="1" noMove="1" noResize="1" noEditPoints="1" noAdjustHandles="1" noChangeArrowheads="1" noChangeShapeType="1" noTextEdit="1"/>
              </p:cNvSpPr>
              <p:nvPr/>
            </p:nvSpPr>
            <p:spPr>
              <a:xfrm>
                <a:off x="6696051" y="2085370"/>
                <a:ext cx="4444798" cy="3539430"/>
              </a:xfrm>
              <a:prstGeom prst="rect">
                <a:avLst/>
              </a:prstGeom>
              <a:blipFill>
                <a:blip r:embed="rId8"/>
                <a:stretch>
                  <a:fillRect l="-685" t="-516" r="-1507" b="-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094270-9E8C-6FF6-4349-91DECFF4B00F}"/>
                  </a:ext>
                </a:extLst>
              </p:cNvPr>
              <p:cNvSpPr txBox="1"/>
              <p:nvPr/>
            </p:nvSpPr>
            <p:spPr>
              <a:xfrm>
                <a:off x="336222" y="5665510"/>
                <a:ext cx="5637229" cy="1015663"/>
              </a:xfrm>
              <a:prstGeom prst="rect">
                <a:avLst/>
              </a:prstGeom>
              <a:solidFill>
                <a:srgbClr val="C2A1D3"/>
              </a:solidFill>
            </p:spPr>
            <p:txBody>
              <a:bodyPr wrap="square" rtlCol="0">
                <a:spAutoFit/>
              </a:bodyPr>
              <a:lstStyle/>
              <a:p>
                <a:r>
                  <a:rPr lang="en-US" sz="1400">
                    <a:latin typeface="+mj-lt"/>
                  </a:rPr>
                  <a:t>*Note: The way the batteries are currently modeled, they can only be placed at a bus where there is already a DER. (So only </a:t>
                </a:r>
                <a14:m>
                  <m:oMath xmlns:m="http://schemas.openxmlformats.org/officeDocument/2006/math">
                    <m:r>
                      <a:rPr lang="en-US" sz="1400" b="0" i="1" smtClean="0">
                        <a:latin typeface="Cambria Math" panose="02040503050406030204" pitchFamily="18" charset="0"/>
                      </a:rPr>
                      <m:t>85</m:t>
                    </m:r>
                  </m:oMath>
                </a14:m>
                <a:r>
                  <a:rPr lang="en-US" sz="1400" b="0" i="0">
                    <a:latin typeface="+mj-lt"/>
                  </a:rPr>
                  <a:t> buses are eligible to have a battery)</a:t>
                </a:r>
              </a:p>
              <a:p>
                <a:endParaRPr lang="en-US"/>
              </a:p>
            </p:txBody>
          </p:sp>
        </mc:Choice>
        <mc:Fallback xmlns="">
          <p:sp>
            <p:nvSpPr>
              <p:cNvPr id="15" name="TextBox 14">
                <a:extLst>
                  <a:ext uri="{FF2B5EF4-FFF2-40B4-BE49-F238E27FC236}">
                    <a16:creationId xmlns:a16="http://schemas.microsoft.com/office/drawing/2014/main" id="{17094270-9E8C-6FF6-4349-91DECFF4B00F}"/>
                  </a:ext>
                </a:extLst>
              </p:cNvPr>
              <p:cNvSpPr txBox="1">
                <a:spLocks noRot="1" noChangeAspect="1" noMove="1" noResize="1" noEditPoints="1" noAdjustHandles="1" noChangeArrowheads="1" noChangeShapeType="1" noTextEdit="1"/>
              </p:cNvSpPr>
              <p:nvPr/>
            </p:nvSpPr>
            <p:spPr>
              <a:xfrm>
                <a:off x="336222" y="5665510"/>
                <a:ext cx="5637229" cy="1015663"/>
              </a:xfrm>
              <a:prstGeom prst="rect">
                <a:avLst/>
              </a:prstGeom>
              <a:blipFill>
                <a:blip r:embed="rId9"/>
                <a:stretch>
                  <a:fillRect l="-324" t="-599" r="-324"/>
                </a:stretch>
              </a:blipFill>
            </p:spPr>
            <p:txBody>
              <a:bodyPr/>
              <a:lstStyle/>
              <a:p>
                <a:r>
                  <a:rPr lang="en-US">
                    <a:noFill/>
                  </a:rPr>
                  <a:t> </a:t>
                </a:r>
              </a:p>
            </p:txBody>
          </p:sp>
        </mc:Fallback>
      </mc:AlternateContent>
    </p:spTree>
    <p:extLst>
      <p:ext uri="{BB962C8B-B14F-4D97-AF65-F5344CB8AC3E}">
        <p14:creationId xmlns:p14="http://schemas.microsoft.com/office/powerpoint/2010/main" val="332977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FCAE-055B-5153-3E44-681E82E9A2F8}"/>
              </a:ext>
            </a:extLst>
          </p:cNvPr>
          <p:cNvSpPr>
            <a:spLocks noGrp="1"/>
          </p:cNvSpPr>
          <p:nvPr>
            <p:ph type="title"/>
          </p:nvPr>
        </p:nvSpPr>
        <p:spPr>
          <a:xfrm>
            <a:off x="1064418" y="874623"/>
            <a:ext cx="10063163" cy="1272756"/>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sz="3200" b="0" dirty="0">
                <a:latin typeface="Times New Roman" panose="02020603050405020304" pitchFamily="18" charset="0"/>
                <a:cs typeface="Times New Roman" panose="02020603050405020304" pitchFamily="18" charset="0"/>
              </a:rPr>
              <a:t>A Novel Tractable Methodology to Stochastic</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Multi-Period AC OPF in Active Distribution Systems</a:t>
            </a:r>
            <a:br>
              <a:rPr lang="en-US" sz="3200" b="0" dirty="0">
                <a:latin typeface="Times New Roman" panose="02020603050405020304" pitchFamily="18" charset="0"/>
                <a:cs typeface="Times New Roman" panose="02020603050405020304" pitchFamily="18" charset="0"/>
              </a:rPr>
            </a:br>
            <a:r>
              <a:rPr lang="en-US" sz="3200" b="0" dirty="0">
                <a:latin typeface="Times New Roman" panose="02020603050405020304" pitchFamily="18" charset="0"/>
                <a:cs typeface="Times New Roman" panose="02020603050405020304" pitchFamily="18" charset="0"/>
              </a:rPr>
              <a:t>Using Sequential Linearization Algorithm</a:t>
            </a:r>
          </a:p>
        </p:txBody>
      </p:sp>
      <p:sp>
        <p:nvSpPr>
          <p:cNvPr id="3" name="Content Placeholder 2">
            <a:extLst>
              <a:ext uri="{FF2B5EF4-FFF2-40B4-BE49-F238E27FC236}">
                <a16:creationId xmlns:a16="http://schemas.microsoft.com/office/drawing/2014/main" id="{3F60F0F5-253E-C34F-3C3C-4271FEA31E1C}"/>
              </a:ext>
            </a:extLst>
          </p:cNvPr>
          <p:cNvSpPr>
            <a:spLocks noGrp="1"/>
          </p:cNvSpPr>
          <p:nvPr>
            <p:ph idx="1"/>
          </p:nvPr>
        </p:nvSpPr>
        <p:spPr>
          <a:xfrm>
            <a:off x="1077686" y="2425309"/>
            <a:ext cx="10063163" cy="504927"/>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atin typeface="Times New Roman" panose="02020603050405020304" pitchFamily="18" charset="0"/>
                <a:cs typeface="Times New Roman" panose="02020603050405020304" pitchFamily="18" charset="0"/>
              </a:rPr>
              <a:t>Muhammad Usman, Member, IEEE, and Florin </a:t>
            </a:r>
            <a:r>
              <a:rPr lang="en-US" dirty="0" err="1">
                <a:latin typeface="Times New Roman" panose="02020603050405020304" pitchFamily="18" charset="0"/>
                <a:cs typeface="Times New Roman" panose="02020603050405020304" pitchFamily="18" charset="0"/>
              </a:rPr>
              <a:t>Capitanescu</a:t>
            </a:r>
            <a:r>
              <a:rPr lang="en-US" dirty="0">
                <a:latin typeface="Times New Roman" panose="02020603050405020304" pitchFamily="18" charset="0"/>
                <a:cs typeface="Times New Roman" panose="02020603050405020304" pitchFamily="18" charset="0"/>
              </a:rPr>
              <a:t>, Member, IEEE</a:t>
            </a:r>
          </a:p>
        </p:txBody>
      </p:sp>
      <p:sp>
        <p:nvSpPr>
          <p:cNvPr id="5" name="TextBox 4">
            <a:extLst>
              <a:ext uri="{FF2B5EF4-FFF2-40B4-BE49-F238E27FC236}">
                <a16:creationId xmlns:a16="http://schemas.microsoft.com/office/drawing/2014/main" id="{98FAEFF7-4E49-2A10-207A-25110D2CF487}"/>
              </a:ext>
            </a:extLst>
          </p:cNvPr>
          <p:cNvSpPr txBox="1"/>
          <p:nvPr/>
        </p:nvSpPr>
        <p:spPr>
          <a:xfrm>
            <a:off x="150669" y="223224"/>
            <a:ext cx="5945331"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IEEE TRANSACTIONS ON POWER SYSTEMS, VOL. 38, NO. 4, JULY 2023</a:t>
            </a:r>
          </a:p>
        </p:txBody>
      </p:sp>
      <p:sp>
        <p:nvSpPr>
          <p:cNvPr id="6" name="Title 1">
            <a:extLst>
              <a:ext uri="{FF2B5EF4-FFF2-40B4-BE49-F238E27FC236}">
                <a16:creationId xmlns:a16="http://schemas.microsoft.com/office/drawing/2014/main" id="{4DE5483E-9D2D-A3C9-7886-3DDCC04C06C3}"/>
              </a:ext>
            </a:extLst>
          </p:cNvPr>
          <p:cNvSpPr txBox="1">
            <a:spLocks/>
          </p:cNvSpPr>
          <p:nvPr/>
        </p:nvSpPr>
        <p:spPr>
          <a:xfrm>
            <a:off x="2035382" y="5030346"/>
            <a:ext cx="8334746" cy="7939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3200" b="0" dirty="0">
              <a:latin typeface="+mj-lt"/>
              <a:cs typeface="Times New Roman" panose="02020603050405020304" pitchFamily="18" charset="0"/>
            </a:endParaRPr>
          </a:p>
          <a:p>
            <a:pPr algn="ctr"/>
            <a:r>
              <a:rPr lang="en-US" sz="1800" b="0" i="1" dirty="0">
                <a:latin typeface="+mj-lt"/>
                <a:cs typeface="Times New Roman" panose="02020603050405020304" pitchFamily="18" charset="0"/>
              </a:rPr>
              <a:t>Shortened as </a:t>
            </a:r>
          </a:p>
          <a:p>
            <a:pPr algn="ctr"/>
            <a:r>
              <a:rPr lang="en-US" sz="2800" dirty="0">
                <a:latin typeface="+mj-lt"/>
                <a:cs typeface="Times New Roman" panose="02020603050405020304" pitchFamily="18" charset="0"/>
              </a:rPr>
              <a:t>SMPOPF</a:t>
            </a:r>
            <a:r>
              <a:rPr lang="en-US" sz="2800" b="0" dirty="0">
                <a:latin typeface="+mj-lt"/>
                <a:cs typeface="Times New Roman" panose="02020603050405020304" pitchFamily="18" charset="0"/>
              </a:rPr>
              <a:t> in </a:t>
            </a:r>
            <a:r>
              <a:rPr lang="en-US" sz="2800" dirty="0">
                <a:latin typeface="+mj-lt"/>
                <a:cs typeface="Times New Roman" panose="02020603050405020304" pitchFamily="18" charset="0"/>
              </a:rPr>
              <a:t>ADS</a:t>
            </a:r>
            <a:r>
              <a:rPr lang="en-US" sz="2800" b="0" dirty="0">
                <a:latin typeface="+mj-lt"/>
                <a:cs typeface="Times New Roman" panose="02020603050405020304" pitchFamily="18" charset="0"/>
              </a:rPr>
              <a:t> using </a:t>
            </a:r>
            <a:r>
              <a:rPr lang="en-US" sz="2800" dirty="0">
                <a:latin typeface="+mj-lt"/>
                <a:cs typeface="Times New Roman" panose="02020603050405020304" pitchFamily="18" charset="0"/>
              </a:rPr>
              <a:t>SLA</a:t>
            </a:r>
            <a:r>
              <a:rPr lang="en-US" sz="2800" b="0" dirty="0">
                <a:latin typeface="+mj-lt"/>
                <a:cs typeface="Times New Roman" panose="02020603050405020304" pitchFamily="18" charset="0"/>
              </a:rPr>
              <a:t> – Usman, </a:t>
            </a:r>
            <a:r>
              <a:rPr lang="en-US" sz="2800" b="0" dirty="0" err="1">
                <a:latin typeface="+mj-lt"/>
                <a:cs typeface="Times New Roman" panose="02020603050405020304" pitchFamily="18" charset="0"/>
              </a:rPr>
              <a:t>Capitanescu</a:t>
            </a:r>
            <a:endParaRPr lang="en-US" sz="2800" b="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8AA9E313-F999-1B72-72CE-9830D7DB787D}"/>
              </a:ext>
            </a:extLst>
          </p:cNvPr>
          <p:cNvSpPr txBox="1"/>
          <p:nvPr/>
        </p:nvSpPr>
        <p:spPr>
          <a:xfrm>
            <a:off x="2357438" y="3521273"/>
            <a:ext cx="674567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PostDoc</a:t>
            </a:r>
            <a:r>
              <a:rPr lang="en-US" dirty="0"/>
              <a:t> (now at National Grid ESO); Senior Researcher at</a:t>
            </a:r>
          </a:p>
          <a:p>
            <a:r>
              <a:rPr lang="en-US" dirty="0"/>
              <a:t>Luxembourg Institute of Science and Technology (LIST), Luxembourg</a:t>
            </a:r>
          </a:p>
        </p:txBody>
      </p:sp>
      <p:cxnSp>
        <p:nvCxnSpPr>
          <p:cNvPr id="9" name="Straight Arrow Connector 8">
            <a:extLst>
              <a:ext uri="{FF2B5EF4-FFF2-40B4-BE49-F238E27FC236}">
                <a16:creationId xmlns:a16="http://schemas.microsoft.com/office/drawing/2014/main" id="{13345AA8-59E1-5F70-D2B9-50E68555A13B}"/>
              </a:ext>
            </a:extLst>
          </p:cNvPr>
          <p:cNvCxnSpPr/>
          <p:nvPr/>
        </p:nvCxnSpPr>
        <p:spPr>
          <a:xfrm>
            <a:off x="2619375" y="2743200"/>
            <a:ext cx="590550" cy="862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1EC96F-FD7B-EBFB-E83E-F07E5B8C851A}"/>
              </a:ext>
            </a:extLst>
          </p:cNvPr>
          <p:cNvCxnSpPr>
            <a:cxnSpLocks/>
          </p:cNvCxnSpPr>
          <p:nvPr/>
        </p:nvCxnSpPr>
        <p:spPr>
          <a:xfrm flipH="1">
            <a:off x="6691313" y="2743200"/>
            <a:ext cx="547687" cy="890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5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BD9A-C245-8E21-5CFF-71AEAB4D88E9}"/>
              </a:ext>
            </a:extLst>
          </p:cNvPr>
          <p:cNvSpPr>
            <a:spLocks noGrp="1"/>
          </p:cNvSpPr>
          <p:nvPr>
            <p:ph type="title"/>
          </p:nvPr>
        </p:nvSpPr>
        <p:spPr>
          <a:xfrm>
            <a:off x="1077686" y="355078"/>
            <a:ext cx="6752603" cy="332379"/>
          </a:xfrm>
        </p:spPr>
        <p:txBody>
          <a:bodyPr/>
          <a:lstStyle/>
          <a:p>
            <a:r>
              <a:rPr lang="en-US" sz="1800" b="0"/>
              <a:t>Trying to benchmark the “Benchmark” Simulation against the “Original” Simulation</a:t>
            </a:r>
          </a:p>
        </p:txBody>
      </p:sp>
      <p:sp>
        <p:nvSpPr>
          <p:cNvPr id="17" name="TextBox 16">
            <a:extLst>
              <a:ext uri="{FF2B5EF4-FFF2-40B4-BE49-F238E27FC236}">
                <a16:creationId xmlns:a16="http://schemas.microsoft.com/office/drawing/2014/main" id="{41FCE601-D3D1-32F5-C32A-1D76C228AD9A}"/>
              </a:ext>
            </a:extLst>
          </p:cNvPr>
          <p:cNvSpPr txBox="1"/>
          <p:nvPr/>
        </p:nvSpPr>
        <p:spPr>
          <a:xfrm>
            <a:off x="3300953" y="876373"/>
            <a:ext cx="6094428" cy="1200329"/>
          </a:xfrm>
          <a:prstGeom prst="rect">
            <a:avLst/>
          </a:prstGeom>
          <a:solidFill>
            <a:srgbClr val="C2A1D3"/>
          </a:solidFill>
        </p:spPr>
        <p:txBody>
          <a:bodyPr wrap="square">
            <a:spAutoFit/>
          </a:bodyPr>
          <a:lstStyle/>
          <a:p>
            <a:r>
              <a:rPr lang="en-US" sz="1800" b="0" i="0">
                <a:latin typeface="+mj-lt"/>
              </a:rPr>
              <a:t>But, if batteries are removed (unmodeled) from the MPOPF simulation, the previously mentioned complications are also avoided, and thus the two simulations can be compared toe-to-toe. This is what I’ve been doing recently.</a:t>
            </a:r>
          </a:p>
        </p:txBody>
      </p:sp>
      <p:grpSp>
        <p:nvGrpSpPr>
          <p:cNvPr id="34" name="Group 33">
            <a:extLst>
              <a:ext uri="{FF2B5EF4-FFF2-40B4-BE49-F238E27FC236}">
                <a16:creationId xmlns:a16="http://schemas.microsoft.com/office/drawing/2014/main" id="{A7CEF48E-BBD2-FFF2-5D38-C59124673525}"/>
              </a:ext>
            </a:extLst>
          </p:cNvPr>
          <p:cNvGrpSpPr/>
          <p:nvPr/>
        </p:nvGrpSpPr>
        <p:grpSpPr>
          <a:xfrm>
            <a:off x="263951" y="2355721"/>
            <a:ext cx="4398605" cy="3896563"/>
            <a:chOff x="279662" y="2752627"/>
            <a:chExt cx="4398605" cy="3896563"/>
          </a:xfrm>
        </p:grpSpPr>
        <p:sp>
          <p:nvSpPr>
            <p:cNvPr id="23" name="Rectangle 22">
              <a:extLst>
                <a:ext uri="{FF2B5EF4-FFF2-40B4-BE49-F238E27FC236}">
                  <a16:creationId xmlns:a16="http://schemas.microsoft.com/office/drawing/2014/main" id="{5E967FAE-827A-37AD-878E-E0F56C4882DA}"/>
                </a:ext>
              </a:extLst>
            </p:cNvPr>
            <p:cNvSpPr/>
            <p:nvPr/>
          </p:nvSpPr>
          <p:spPr>
            <a:xfrm>
              <a:off x="279662" y="2752627"/>
              <a:ext cx="4398605" cy="32789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6D31CE30-A011-B5DF-88AB-7846604B48E2}"/>
                </a:ext>
              </a:extLst>
            </p:cNvPr>
            <p:cNvSpPr txBox="1"/>
            <p:nvPr/>
          </p:nvSpPr>
          <p:spPr>
            <a:xfrm>
              <a:off x="279662" y="6310636"/>
              <a:ext cx="4398605" cy="338554"/>
            </a:xfrm>
            <a:prstGeom prst="rect">
              <a:avLst/>
            </a:prstGeom>
            <a:solidFill>
              <a:schemeClr val="accent5"/>
            </a:solidFill>
          </p:spPr>
          <p:txBody>
            <a:bodyPr wrap="square" rtlCol="0">
              <a:spAutoFit/>
            </a:bodyPr>
            <a:lstStyle/>
            <a:p>
              <a:r>
                <a:rPr lang="en-US" sz="1600"/>
                <a:t>“Benchmark” Simulation: MP-(C/D)-OPF</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272B87-CCDF-36FE-DA8C-7F78D19ABAB4}"/>
                    </a:ext>
                  </a:extLst>
                </p:cNvPr>
                <p:cNvSpPr txBox="1"/>
                <p:nvPr/>
              </p:nvSpPr>
              <p:spPr>
                <a:xfrm>
                  <a:off x="486240" y="3039781"/>
                  <a:ext cx="3922467" cy="338554"/>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i="1" dirty="0" smtClean="0">
                          <a:latin typeface="Cambria Math" panose="02040503050406030204" pitchFamily="18" charset="0"/>
                        </a:rPr>
                        <m:t>𝑇</m:t>
                      </m:r>
                    </m:oMath>
                  </a14:m>
                  <a:r>
                    <a:rPr lang="en-US" sz="1600"/>
                    <a:t>: Number of Time-Periods (tunable)</a:t>
                  </a:r>
                </a:p>
              </p:txBody>
            </p:sp>
          </mc:Choice>
          <mc:Fallback xmlns="">
            <p:sp>
              <p:nvSpPr>
                <p:cNvPr id="25" name="TextBox 24">
                  <a:extLst>
                    <a:ext uri="{FF2B5EF4-FFF2-40B4-BE49-F238E27FC236}">
                      <a16:creationId xmlns:a16="http://schemas.microsoft.com/office/drawing/2014/main" id="{E5272B87-CCDF-36FE-DA8C-7F78D19ABAB4}"/>
                    </a:ext>
                  </a:extLst>
                </p:cNvPr>
                <p:cNvSpPr txBox="1">
                  <a:spLocks noRot="1" noChangeAspect="1" noMove="1" noResize="1" noEditPoints="1" noAdjustHandles="1" noChangeArrowheads="1" noChangeShapeType="1" noTextEdit="1"/>
                </p:cNvSpPr>
                <p:nvPr/>
              </p:nvSpPr>
              <p:spPr>
                <a:xfrm>
                  <a:off x="486240" y="3039781"/>
                  <a:ext cx="3922467" cy="338554"/>
                </a:xfrm>
                <a:prstGeom prst="rect">
                  <a:avLst/>
                </a:prstGeom>
                <a:blipFill>
                  <a:blip r:embed="rId2"/>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06D45F-8910-1188-0E9A-B713671BF14A}"/>
                    </a:ext>
                  </a:extLst>
                </p:cNvPr>
                <p:cNvSpPr txBox="1"/>
                <p:nvPr/>
              </p:nvSpPr>
              <p:spPr>
                <a:xfrm>
                  <a:off x="486239"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a:t> : Number of Areas the system is divided into. The simulation becomes:</a:t>
                  </a:r>
                </a:p>
                <a:p>
                  <a:r>
                    <a:rPr lang="en-US" sz="160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a:p>
                <a:p>
                  <a:r>
                    <a:rPr lang="en-US" sz="160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a:p>
              </p:txBody>
            </p:sp>
          </mc:Choice>
          <mc:Fallback xmlns="">
            <p:sp>
              <p:nvSpPr>
                <p:cNvPr id="26" name="TextBox 25">
                  <a:extLst>
                    <a:ext uri="{FF2B5EF4-FFF2-40B4-BE49-F238E27FC236}">
                      <a16:creationId xmlns:a16="http://schemas.microsoft.com/office/drawing/2014/main" id="{2706D45F-8910-1188-0E9A-B713671BF14A}"/>
                    </a:ext>
                  </a:extLst>
                </p:cNvPr>
                <p:cNvSpPr txBox="1">
                  <a:spLocks noRot="1" noChangeAspect="1" noMove="1" noResize="1" noEditPoints="1" noAdjustHandles="1" noChangeArrowheads="1" noChangeShapeType="1" noTextEdit="1"/>
                </p:cNvSpPr>
                <p:nvPr/>
              </p:nvSpPr>
              <p:spPr>
                <a:xfrm>
                  <a:off x="486239" y="3462155"/>
                  <a:ext cx="3922467" cy="1077218"/>
                </a:xfrm>
                <a:prstGeom prst="rect">
                  <a:avLst/>
                </a:prstGeom>
                <a:blipFill>
                  <a:blip r:embed="rId3"/>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3D28F9-9461-2373-67BD-127C45B32064}"/>
                    </a:ext>
                  </a:extLst>
                </p:cNvPr>
                <p:cNvSpPr txBox="1"/>
                <p:nvPr/>
              </p:nvSpPr>
              <p:spPr>
                <a:xfrm>
                  <a:off x="486239" y="4784658"/>
                  <a:ext cx="3922467" cy="830997"/>
                </a:xfrm>
                <a:prstGeom prst="rect">
                  <a:avLst/>
                </a:prstGeom>
                <a:solidFill>
                  <a:schemeClr val="accent5">
                    <a:lumMod val="40000"/>
                    <a:lumOff val="60000"/>
                  </a:schemeClr>
                </a:solidFill>
              </p:spPr>
              <p:txBody>
                <a:bodyPr wrap="square" rtlCol="0">
                  <a:spAutoFit/>
                </a:bodyPr>
                <a:lstStyle/>
                <a:p>
                  <a:r>
                    <a:rPr lang="en-US" sz="1600"/>
                    <a:t>DERs (tunable): </a:t>
                  </a:r>
                  <a14:m>
                    <m:oMath xmlns:m="http://schemas.openxmlformats.org/officeDocument/2006/math">
                      <m:r>
                        <a:rPr lang="en-US" sz="1600" i="1" dirty="0" smtClean="0">
                          <a:latin typeface="Cambria Math" panose="02040503050406030204" pitchFamily="18" charset="0"/>
                        </a:rPr>
                        <m:t>[0, 100%]</m:t>
                      </m:r>
                    </m:oMath>
                  </a14:m>
                  <a:r>
                    <a:rPr lang="en-US" sz="1600"/>
                    <a:t> (</a:t>
                  </a:r>
                  <a14:m>
                    <m:oMath xmlns:m="http://schemas.openxmlformats.org/officeDocument/2006/math">
                      <m:r>
                        <a:rPr lang="en-US" sz="1600" i="1" dirty="0" smtClean="0">
                          <a:latin typeface="Cambria Math" panose="02040503050406030204" pitchFamily="18" charset="0"/>
                        </a:rPr>
                        <m:t>0</m:t>
                      </m:r>
                    </m:oMath>
                  </a14:m>
                  <a:r>
                    <a:rPr lang="en-US" sz="1600"/>
                    <a:t> to </a:t>
                  </a:r>
                  <a14:m>
                    <m:oMath xmlns:m="http://schemas.openxmlformats.org/officeDocument/2006/math">
                      <m:r>
                        <a:rPr lang="en-US" sz="1600" i="1" dirty="0" smtClean="0">
                          <a:latin typeface="Cambria Math" panose="02040503050406030204" pitchFamily="18" charset="0"/>
                        </a:rPr>
                        <m:t>85</m:t>
                      </m:r>
                    </m:oMath>
                  </a14:m>
                  <a:r>
                    <a:rPr lang="en-US" sz="1600"/>
                    <a:t> buses)</a:t>
                  </a:r>
                </a:p>
                <a:p>
                  <a:r>
                    <a:rPr lang="en-US" sz="1600"/>
                    <a:t>Batteries</a:t>
                  </a:r>
                  <a:r>
                    <a:rPr lang="en-US" sz="1600" baseline="30000"/>
                    <a:t>#</a:t>
                  </a:r>
                  <a:r>
                    <a:rPr lang="en-US" sz="1600"/>
                    <a:t> (tunable*): </a:t>
                  </a:r>
                  <a14:m>
                    <m:oMath xmlns:m="http://schemas.openxmlformats.org/officeDocument/2006/math">
                      <m:r>
                        <a:rPr lang="en-US" sz="1600" b="0" i="1" smtClean="0">
                          <a:latin typeface="Cambria Math" panose="02040503050406030204" pitchFamily="18" charset="0"/>
                        </a:rPr>
                        <m:t>[0, 100%]</m:t>
                      </m:r>
                    </m:oMath>
                  </a14:m>
                  <a:r>
                    <a:rPr lang="en-US" sz="1600"/>
                    <a:t> (</a:t>
                  </a:r>
                  <a14:m>
                    <m:oMath xmlns:m="http://schemas.openxmlformats.org/officeDocument/2006/math">
                      <m:r>
                        <a:rPr lang="en-US" sz="1600" b="0" i="1" dirty="0" smtClean="0">
                          <a:latin typeface="Cambria Math" panose="02040503050406030204" pitchFamily="18" charset="0"/>
                        </a:rPr>
                        <m:t>0</m:t>
                      </m:r>
                    </m:oMath>
                  </a14:m>
                  <a:r>
                    <a:rPr lang="en-US" sz="1600"/>
                    <a:t> to </a:t>
                  </a:r>
                  <a14:m>
                    <m:oMath xmlns:m="http://schemas.openxmlformats.org/officeDocument/2006/math">
                      <m:r>
                        <a:rPr lang="en-US" sz="1600" b="0" i="1" smtClean="0">
                          <a:latin typeface="Cambria Math" panose="02040503050406030204" pitchFamily="18" charset="0"/>
                        </a:rPr>
                        <m:t>85 </m:t>
                      </m:r>
                    </m:oMath>
                  </a14:m>
                  <a:r>
                    <a:rPr lang="en-US" sz="1600"/>
                    <a:t>buses)</a:t>
                  </a:r>
                </a:p>
              </p:txBody>
            </p:sp>
          </mc:Choice>
          <mc:Fallback xmlns="">
            <p:sp>
              <p:nvSpPr>
                <p:cNvPr id="27" name="TextBox 26">
                  <a:extLst>
                    <a:ext uri="{FF2B5EF4-FFF2-40B4-BE49-F238E27FC236}">
                      <a16:creationId xmlns:a16="http://schemas.microsoft.com/office/drawing/2014/main" id="{CA3D28F9-9461-2373-67BD-127C45B32064}"/>
                    </a:ext>
                  </a:extLst>
                </p:cNvPr>
                <p:cNvSpPr txBox="1">
                  <a:spLocks noRot="1" noChangeAspect="1" noMove="1" noResize="1" noEditPoints="1" noAdjustHandles="1" noChangeArrowheads="1" noChangeShapeType="1" noTextEdit="1"/>
                </p:cNvSpPr>
                <p:nvPr/>
              </p:nvSpPr>
              <p:spPr>
                <a:xfrm>
                  <a:off x="486239" y="4784658"/>
                  <a:ext cx="3922467" cy="830997"/>
                </a:xfrm>
                <a:prstGeom prst="rect">
                  <a:avLst/>
                </a:prstGeom>
                <a:blipFill>
                  <a:blip r:embed="rId4"/>
                  <a:stretch>
                    <a:fillRect l="-776" t="-2206" b="-8824"/>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CBBE44BC-74D7-3BBC-1A77-8A15F2D448A1}"/>
              </a:ext>
            </a:extLst>
          </p:cNvPr>
          <p:cNvGrpSpPr/>
          <p:nvPr/>
        </p:nvGrpSpPr>
        <p:grpSpPr>
          <a:xfrm>
            <a:off x="7623712" y="2355721"/>
            <a:ext cx="4398605" cy="3896563"/>
            <a:chOff x="5207308" y="2752627"/>
            <a:chExt cx="4398605" cy="3896563"/>
          </a:xfrm>
        </p:grpSpPr>
        <p:sp>
          <p:nvSpPr>
            <p:cNvPr id="28" name="Rectangle 27">
              <a:extLst>
                <a:ext uri="{FF2B5EF4-FFF2-40B4-BE49-F238E27FC236}">
                  <a16:creationId xmlns:a16="http://schemas.microsoft.com/office/drawing/2014/main" id="{A4B23DA0-A288-7115-F609-ED1408023FB9}"/>
                </a:ext>
              </a:extLst>
            </p:cNvPr>
            <p:cNvSpPr/>
            <p:nvPr/>
          </p:nvSpPr>
          <p:spPr>
            <a:xfrm>
              <a:off x="5207308" y="2752627"/>
              <a:ext cx="4398605" cy="3278990"/>
            </a:xfrm>
            <a:prstGeom prst="rect">
              <a:avLst/>
            </a:prstGeom>
            <a:solidFill>
              <a:schemeClr val="accent5">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56EB4224-4BCD-F5E2-626A-3065AD3B9FD9}"/>
                </a:ext>
              </a:extLst>
            </p:cNvPr>
            <p:cNvSpPr txBox="1"/>
            <p:nvPr/>
          </p:nvSpPr>
          <p:spPr>
            <a:xfrm>
              <a:off x="5207308" y="6310636"/>
              <a:ext cx="4398605" cy="338554"/>
            </a:xfrm>
            <a:prstGeom prst="rect">
              <a:avLst/>
            </a:prstGeom>
            <a:solidFill>
              <a:schemeClr val="accent5"/>
            </a:solidFill>
          </p:spPr>
          <p:txBody>
            <a:bodyPr wrap="square" rtlCol="0">
              <a:spAutoFit/>
            </a:bodyPr>
            <a:lstStyle/>
            <a:p>
              <a:r>
                <a:rPr lang="en-US" sz="1600"/>
                <a:t>“Original” Simulation: (C/D)-OPF</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49439B-BAE4-4E23-E294-573192E6D70C}"/>
                    </a:ext>
                  </a:extLst>
                </p:cNvPr>
                <p:cNvSpPr txBox="1"/>
                <p:nvPr/>
              </p:nvSpPr>
              <p:spPr>
                <a:xfrm>
                  <a:off x="5413887" y="3039781"/>
                  <a:ext cx="3922467" cy="338554"/>
                </a:xfrm>
                <a:prstGeom prst="rect">
                  <a:avLst/>
                </a:prstGeom>
                <a:solidFill>
                  <a:schemeClr val="accent5">
                    <a:lumMod val="40000"/>
                    <a:lumOff val="60000"/>
                  </a:schemeClr>
                </a:solidFill>
              </p:spPr>
              <p:txBody>
                <a:bodyPr wrap="square" rtlCol="0">
                  <a:spAutoFit/>
                </a:bodyPr>
                <a:lstStyle/>
                <a:p>
                  <a:r>
                    <a:rPr lang="en-US" sz="1600"/>
                    <a:t>No Time-dimension: Equivalent to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endParaRPr lang="en-US" sz="1600"/>
                </a:p>
              </p:txBody>
            </p:sp>
          </mc:Choice>
          <mc:Fallback xmlns="">
            <p:sp>
              <p:nvSpPr>
                <p:cNvPr id="30" name="TextBox 29">
                  <a:extLst>
                    <a:ext uri="{FF2B5EF4-FFF2-40B4-BE49-F238E27FC236}">
                      <a16:creationId xmlns:a16="http://schemas.microsoft.com/office/drawing/2014/main" id="{F149439B-BAE4-4E23-E294-573192E6D70C}"/>
                    </a:ext>
                  </a:extLst>
                </p:cNvPr>
                <p:cNvSpPr txBox="1">
                  <a:spLocks noRot="1" noChangeAspect="1" noMove="1" noResize="1" noEditPoints="1" noAdjustHandles="1" noChangeArrowheads="1" noChangeShapeType="1" noTextEdit="1"/>
                </p:cNvSpPr>
                <p:nvPr/>
              </p:nvSpPr>
              <p:spPr>
                <a:xfrm>
                  <a:off x="5413887" y="3039781"/>
                  <a:ext cx="3922467" cy="338554"/>
                </a:xfrm>
                <a:prstGeom prst="rect">
                  <a:avLst/>
                </a:prstGeom>
                <a:blipFill>
                  <a:blip r:embed="rId5"/>
                  <a:stretch>
                    <a:fillRect l="-776"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005F4A1-97AB-2AFF-C9E2-C75D40A5273C}"/>
                    </a:ext>
                  </a:extLst>
                </p:cNvPr>
                <p:cNvSpPr txBox="1"/>
                <p:nvPr/>
              </p:nvSpPr>
              <p:spPr>
                <a:xfrm>
                  <a:off x="5413885" y="3462155"/>
                  <a:ext cx="3922467" cy="1077218"/>
                </a:xfrm>
                <a:prstGeom prst="rect">
                  <a:avLst/>
                </a:prstGeom>
                <a:solidFill>
                  <a:schemeClr val="accent5">
                    <a:lumMod val="40000"/>
                    <a:lumOff val="60000"/>
                  </a:schemeClr>
                </a:solidFill>
              </p:spPr>
              <p:txBody>
                <a:bodyPr wrap="square" rtlCol="0">
                  <a:spAutoFit/>
                </a:bodyPr>
                <a:lstStyle/>
                <a:p>
                  <a14:m>
                    <m:oMath xmlns:m="http://schemas.openxmlformats.org/officeDocument/2006/math">
                      <m:r>
                        <a:rPr lang="en-US" sz="1600" b="0" i="1" smtClean="0">
                          <a:latin typeface="Cambria Math" panose="02040503050406030204" pitchFamily="18" charset="0"/>
                        </a:rPr>
                        <m:t>𝑛𝑢𝑚𝐴𝑟𝑒𝑎𝑠</m:t>
                      </m:r>
                    </m:oMath>
                  </a14:m>
                  <a:r>
                    <a:rPr lang="en-US" sz="1600"/>
                    <a:t> : Number of Areas the system is divided into. The simulation becomes:</a:t>
                  </a:r>
                </a:p>
                <a:p>
                  <a:r>
                    <a:rPr lang="en-US" sz="1600"/>
                    <a:t>CMPOPF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smtClean="0">
                          <a:latin typeface="Cambria Math" panose="02040503050406030204" pitchFamily="18" charset="0"/>
                        </a:rPr>
                        <m:t> = 1</m:t>
                      </m:r>
                    </m:oMath>
                  </a14:m>
                  <a:endParaRPr lang="en-US" sz="1600" i="1"/>
                </a:p>
                <a:p>
                  <a:r>
                    <a:rPr lang="en-US" sz="1600"/>
                    <a:t>DMPOPF if </a:t>
                  </a:r>
                  <a14:m>
                    <m:oMath xmlns:m="http://schemas.openxmlformats.org/officeDocument/2006/math">
                      <m:r>
                        <a:rPr lang="en-US" sz="1600" i="1" dirty="0" smtClean="0">
                          <a:latin typeface="Cambria Math" panose="02040503050406030204" pitchFamily="18" charset="0"/>
                        </a:rPr>
                        <m:t>𝑛𝑢𝑚𝐴𝑟𝑒𝑎𝑠</m:t>
                      </m:r>
                      <m:r>
                        <a:rPr lang="en-US" sz="1600" i="1" dirty="0">
                          <a:latin typeface="Cambria Math" panose="02040503050406030204" pitchFamily="18" charset="0"/>
                        </a:rPr>
                        <m:t> </m:t>
                      </m:r>
                      <m:r>
                        <a:rPr lang="en-US" sz="1600" i="1" dirty="0" smtClean="0">
                          <a:latin typeface="Cambria Math" panose="02040503050406030204" pitchFamily="18" charset="0"/>
                        </a:rPr>
                        <m:t>&gt;</m:t>
                      </m:r>
                      <m:r>
                        <a:rPr lang="en-US" sz="1600" i="1" dirty="0">
                          <a:latin typeface="Cambria Math" panose="02040503050406030204" pitchFamily="18" charset="0"/>
                        </a:rPr>
                        <m:t> </m:t>
                      </m:r>
                      <m:r>
                        <a:rPr lang="en-US" sz="1600" i="1" dirty="0" smtClean="0">
                          <a:latin typeface="Cambria Math" panose="02040503050406030204" pitchFamily="18" charset="0"/>
                        </a:rPr>
                        <m:t>1</m:t>
                      </m:r>
                      <m:r>
                        <a:rPr lang="en-US" sz="1600" i="1" dirty="0">
                          <a:latin typeface="Cambria Math" panose="02040503050406030204" pitchFamily="18" charset="0"/>
                        </a:rPr>
                        <m:t> </m:t>
                      </m:r>
                      <m:r>
                        <a:rPr lang="en-US" sz="1600" i="1" dirty="0" smtClean="0">
                          <a:latin typeface="Cambria Math" panose="02040503050406030204" pitchFamily="18" charset="0"/>
                        </a:rPr>
                        <m:t>(4</m:t>
                      </m:r>
                      <m:r>
                        <a:rPr lang="en-US" sz="1600" b="0" i="1" dirty="0" smtClean="0">
                          <a:latin typeface="Cambria Math" panose="02040503050406030204" pitchFamily="18" charset="0"/>
                        </a:rPr>
                        <m:t>)</m:t>
                      </m:r>
                    </m:oMath>
                  </a14:m>
                  <a:endParaRPr lang="en-US" sz="1600" i="1"/>
                </a:p>
              </p:txBody>
            </p:sp>
          </mc:Choice>
          <mc:Fallback xmlns="">
            <p:sp>
              <p:nvSpPr>
                <p:cNvPr id="31" name="TextBox 30">
                  <a:extLst>
                    <a:ext uri="{FF2B5EF4-FFF2-40B4-BE49-F238E27FC236}">
                      <a16:creationId xmlns:a16="http://schemas.microsoft.com/office/drawing/2014/main" id="{1005F4A1-97AB-2AFF-C9E2-C75D40A5273C}"/>
                    </a:ext>
                  </a:extLst>
                </p:cNvPr>
                <p:cNvSpPr txBox="1">
                  <a:spLocks noRot="1" noChangeAspect="1" noMove="1" noResize="1" noEditPoints="1" noAdjustHandles="1" noChangeArrowheads="1" noChangeShapeType="1" noTextEdit="1"/>
                </p:cNvSpPr>
                <p:nvPr/>
              </p:nvSpPr>
              <p:spPr>
                <a:xfrm>
                  <a:off x="5413885" y="3462155"/>
                  <a:ext cx="3922467" cy="1077218"/>
                </a:xfrm>
                <a:prstGeom prst="rect">
                  <a:avLst/>
                </a:prstGeom>
                <a:blipFill>
                  <a:blip r:embed="rId6"/>
                  <a:stretch>
                    <a:fillRect l="-776" t="-1695"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9A47F5-4DCC-23B7-1A43-0AC5D56E280F}"/>
                    </a:ext>
                  </a:extLst>
                </p:cNvPr>
                <p:cNvSpPr txBox="1"/>
                <p:nvPr/>
              </p:nvSpPr>
              <p:spPr>
                <a:xfrm>
                  <a:off x="5413885" y="4708544"/>
                  <a:ext cx="3922467" cy="584775"/>
                </a:xfrm>
                <a:prstGeom prst="rect">
                  <a:avLst/>
                </a:prstGeom>
                <a:solidFill>
                  <a:schemeClr val="accent5">
                    <a:lumMod val="40000"/>
                    <a:lumOff val="60000"/>
                  </a:schemeClr>
                </a:solidFill>
              </p:spPr>
              <p:txBody>
                <a:bodyPr wrap="square" rtlCol="0">
                  <a:spAutoFit/>
                </a:bodyPr>
                <a:lstStyle/>
                <a:p>
                  <a:r>
                    <a:rPr lang="en-US" sz="1600"/>
                    <a:t>DERs (fixed): </a:t>
                  </a:r>
                  <a14:m>
                    <m:oMath xmlns:m="http://schemas.openxmlformats.org/officeDocument/2006/math">
                      <m:r>
                        <a:rPr lang="en-US" sz="1600" i="1" dirty="0" smtClean="0">
                          <a:latin typeface="Cambria Math" panose="02040503050406030204" pitchFamily="18" charset="0"/>
                        </a:rPr>
                        <m:t>100%</m:t>
                      </m:r>
                    </m:oMath>
                  </a14:m>
                  <a:r>
                    <a:rPr lang="en-US" sz="1600"/>
                    <a:t> (</a:t>
                  </a:r>
                  <a14:m>
                    <m:oMath xmlns:m="http://schemas.openxmlformats.org/officeDocument/2006/math">
                      <m:r>
                        <a:rPr lang="en-US" sz="1600" i="1" dirty="0" smtClean="0">
                          <a:latin typeface="Cambria Math" panose="02040503050406030204" pitchFamily="18" charset="0"/>
                        </a:rPr>
                        <m:t>85</m:t>
                      </m:r>
                    </m:oMath>
                  </a14:m>
                  <a:r>
                    <a:rPr lang="en-US" sz="1600"/>
                    <a:t> buses)</a:t>
                  </a:r>
                </a:p>
                <a:p>
                  <a:r>
                    <a:rPr lang="en-US" sz="1600"/>
                    <a:t>No Batteries: Equivalent to </a:t>
                  </a:r>
                  <a14:m>
                    <m:oMath xmlns:m="http://schemas.openxmlformats.org/officeDocument/2006/math">
                      <m:r>
                        <a:rPr lang="en-US" sz="1600" b="0" i="1" smtClean="0">
                          <a:latin typeface="Cambria Math" panose="02040503050406030204" pitchFamily="18" charset="0"/>
                        </a:rPr>
                        <m:t>0%</m:t>
                      </m:r>
                    </m:oMath>
                  </a14:m>
                  <a:r>
                    <a:rPr lang="en-US" sz="1600"/>
                    <a:t> (</a:t>
                  </a:r>
                  <a14:m>
                    <m:oMath xmlns:m="http://schemas.openxmlformats.org/officeDocument/2006/math">
                      <m:r>
                        <a:rPr lang="en-US" sz="1600" b="0" i="1" smtClean="0">
                          <a:latin typeface="Cambria Math" panose="02040503050406030204" pitchFamily="18" charset="0"/>
                        </a:rPr>
                        <m:t>0</m:t>
                      </m:r>
                    </m:oMath>
                  </a14:m>
                  <a:r>
                    <a:rPr lang="en-US" sz="1600"/>
                    <a:t> buses)</a:t>
                  </a:r>
                </a:p>
              </p:txBody>
            </p:sp>
          </mc:Choice>
          <mc:Fallback xmlns="">
            <p:sp>
              <p:nvSpPr>
                <p:cNvPr id="32" name="TextBox 31">
                  <a:extLst>
                    <a:ext uri="{FF2B5EF4-FFF2-40B4-BE49-F238E27FC236}">
                      <a16:creationId xmlns:a16="http://schemas.microsoft.com/office/drawing/2014/main" id="{B39A47F5-4DCC-23B7-1A43-0AC5D56E280F}"/>
                    </a:ext>
                  </a:extLst>
                </p:cNvPr>
                <p:cNvSpPr txBox="1">
                  <a:spLocks noRot="1" noChangeAspect="1" noMove="1" noResize="1" noEditPoints="1" noAdjustHandles="1" noChangeArrowheads="1" noChangeShapeType="1" noTextEdit="1"/>
                </p:cNvSpPr>
                <p:nvPr/>
              </p:nvSpPr>
              <p:spPr>
                <a:xfrm>
                  <a:off x="5413885" y="4708544"/>
                  <a:ext cx="3922467" cy="584775"/>
                </a:xfrm>
                <a:prstGeom prst="rect">
                  <a:avLst/>
                </a:prstGeom>
                <a:blipFill>
                  <a:blip r:embed="rId7"/>
                  <a:stretch>
                    <a:fillRect l="-776" t="-3125" b="-12500"/>
                  </a:stretch>
                </a:blipFill>
              </p:spPr>
              <p:txBody>
                <a:bodyPr/>
                <a:lstStyle/>
                <a:p>
                  <a:r>
                    <a:rPr lang="en-US">
                      <a:noFill/>
                    </a:rPr>
                    <a:t> </a:t>
                  </a:r>
                </a:p>
              </p:txBody>
            </p:sp>
          </mc:Fallback>
        </mc:AlternateContent>
      </p:grpSp>
      <p:cxnSp>
        <p:nvCxnSpPr>
          <p:cNvPr id="36" name="Straight Connector 35">
            <a:extLst>
              <a:ext uri="{FF2B5EF4-FFF2-40B4-BE49-F238E27FC236}">
                <a16:creationId xmlns:a16="http://schemas.microsoft.com/office/drawing/2014/main" id="{EFBF0200-260F-450F-F655-DAA83A7640CF}"/>
              </a:ext>
            </a:extLst>
          </p:cNvPr>
          <p:cNvCxnSpPr>
            <a:stCxn id="23" idx="3"/>
            <a:endCxn id="28" idx="1"/>
          </p:cNvCxnSpPr>
          <p:nvPr/>
        </p:nvCxnSpPr>
        <p:spPr>
          <a:xfrm>
            <a:off x="4662556" y="3995216"/>
            <a:ext cx="2961156" cy="0"/>
          </a:xfrm>
          <a:prstGeom prst="line">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9CAFB5-7504-C97D-39C7-25D95E3F303F}"/>
                  </a:ext>
                </a:extLst>
              </p:cNvPr>
              <p:cNvSpPr txBox="1"/>
              <p:nvPr/>
            </p:nvSpPr>
            <p:spPr>
              <a:xfrm>
                <a:off x="4884034" y="2652732"/>
                <a:ext cx="2518200" cy="1200329"/>
              </a:xfrm>
              <a:prstGeom prst="rect">
                <a:avLst/>
              </a:prstGeom>
              <a:gradFill flip="none" rotWithShape="1">
                <a:gsLst>
                  <a:gs pos="45000">
                    <a:schemeClr val="tx2">
                      <a:lumMod val="60000"/>
                      <a:lumOff val="40000"/>
                    </a:schemeClr>
                  </a:gs>
                  <a:gs pos="100000">
                    <a:schemeClr val="accent1"/>
                  </a:gs>
                  <a:gs pos="0">
                    <a:schemeClr val="accent5">
                      <a:lumMod val="50000"/>
                    </a:schemeClr>
                  </a:gs>
                </a:gsLst>
                <a:lin ang="10800000" scaled="1"/>
                <a:tileRect/>
              </a:gra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m:t>
                      </m:r>
                    </m:oMath>
                  </m:oMathPara>
                </a14:m>
                <a:endParaRPr lang="en-US" b="0"/>
              </a:p>
              <a:p>
                <a:pPr algn="ctr"/>
                <a14:m>
                  <m:oMath xmlns:m="http://schemas.openxmlformats.org/officeDocument/2006/math">
                    <m:r>
                      <a:rPr lang="en-US" b="0" i="1" smtClean="0">
                        <a:latin typeface="Cambria Math" panose="02040503050406030204" pitchFamily="18" charset="0"/>
                      </a:rPr>
                      <m:t>𝑛𝑢𝑚𝐴𝑟𝑒𝑎𝑠</m:t>
                    </m:r>
                    <m:r>
                      <a:rPr lang="en-US" b="0" i="1" smtClean="0">
                        <a:latin typeface="Cambria Math" panose="02040503050406030204" pitchFamily="18" charset="0"/>
                      </a:rPr>
                      <m:t>=1</m:t>
                    </m:r>
                  </m:oMath>
                </a14:m>
                <a:r>
                  <a:rPr lang="en-US"/>
                  <a:t> (COPF)</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𝐷𝐸𝑅</m:t>
                      </m:r>
                      <m:r>
                        <a:rPr lang="en-US" b="0" i="1" smtClean="0">
                          <a:latin typeface="Cambria Math" panose="02040503050406030204" pitchFamily="18" charset="0"/>
                        </a:rPr>
                        <m:t>=100</m:t>
                      </m:r>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𝐵𝑎𝑡𝑡𝑒𝑟𝑖𝑒𝑠</m:t>
                      </m:r>
                      <m:r>
                        <a:rPr lang="en-US" b="0" i="1" smtClean="0">
                          <a:latin typeface="Cambria Math" panose="02040503050406030204" pitchFamily="18" charset="0"/>
                        </a:rPr>
                        <m:t>=0</m:t>
                      </m:r>
                    </m:oMath>
                  </m:oMathPara>
                </a14:m>
                <a:endParaRPr lang="en-US"/>
              </a:p>
            </p:txBody>
          </p:sp>
        </mc:Choice>
        <mc:Fallback xmlns="">
          <p:sp>
            <p:nvSpPr>
              <p:cNvPr id="37" name="TextBox 36">
                <a:extLst>
                  <a:ext uri="{FF2B5EF4-FFF2-40B4-BE49-F238E27FC236}">
                    <a16:creationId xmlns:a16="http://schemas.microsoft.com/office/drawing/2014/main" id="{A89CAFB5-7504-C97D-39C7-25D95E3F303F}"/>
                  </a:ext>
                </a:extLst>
              </p:cNvPr>
              <p:cNvSpPr txBox="1">
                <a:spLocks noRot="1" noChangeAspect="1" noMove="1" noResize="1" noEditPoints="1" noAdjustHandles="1" noChangeArrowheads="1" noChangeShapeType="1" noTextEdit="1"/>
              </p:cNvSpPr>
              <p:nvPr/>
            </p:nvSpPr>
            <p:spPr>
              <a:xfrm>
                <a:off x="4884034" y="2652732"/>
                <a:ext cx="2518200" cy="120032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517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a:t>DER, </a:t>
                </a:r>
                <a14:m>
                  <m:oMath xmlns:m="http://schemas.openxmlformats.org/officeDocument/2006/math">
                    <m:r>
                      <a:rPr lang="en-US" sz="3600" i="1" dirty="0" smtClean="0">
                        <a:latin typeface="Cambria Math" panose="02040503050406030204" pitchFamily="18" charset="0"/>
                      </a:rPr>
                      <m:t>0% </m:t>
                    </m:r>
                  </m:oMath>
                </a14:m>
                <a:r>
                  <a:rPr lang="en-US" sz="360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3"/>
                <a:stretch>
                  <a:fillRect l="-682"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7873774" y="2725218"/>
                <a:ext cx="3798147" cy="646331"/>
              </a:xfrm>
              <a:prstGeom prst="rect">
                <a:avLst/>
              </a:prstGeom>
              <a:solidFill>
                <a:srgbClr val="BFBFBF"/>
              </a:solidFill>
            </p:spPr>
            <p:txBody>
              <a:bodyPr wrap="square" rtlCol="0">
                <a:spAutoFit/>
              </a:bodyPr>
              <a:lstStyle/>
              <a:p>
                <a:r>
                  <a:rPr lang="en-US"/>
                  <a:t>OpenDSS Powerflow with DERs at 100% (</a:t>
                </a:r>
                <a14:m>
                  <m:oMath xmlns:m="http://schemas.openxmlformats.org/officeDocument/2006/math">
                    <m:r>
                      <a:rPr lang="en-US" i="1" dirty="0" smtClean="0">
                        <a:latin typeface="Cambria Math" panose="02040503050406030204" pitchFamily="18" charset="0"/>
                      </a:rPr>
                      <m:t>85</m:t>
                    </m:r>
                  </m:oMath>
                </a14:m>
                <a:r>
                  <a:rPr lang="en-US"/>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7873774" y="2725218"/>
                <a:ext cx="3798147" cy="646331"/>
              </a:xfrm>
              <a:prstGeom prst="rect">
                <a:avLst/>
              </a:prstGeom>
              <a:blipFill>
                <a:blip r:embed="rId4"/>
                <a:stretch>
                  <a:fillRect l="-1445" t="-4717" b="-14151"/>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876634" y="800408"/>
            <a:ext cx="6552414" cy="1415772"/>
          </a:xfrm>
          <a:prstGeom prst="rect">
            <a:avLst/>
          </a:prstGeom>
          <a:solidFill>
            <a:srgbClr val="BFBFBF"/>
          </a:solidFill>
        </p:spPr>
        <p:txBody>
          <a:bodyPr wrap="square" rtlCol="0">
            <a:spAutoFit/>
          </a:bodyPr>
          <a:lstStyle/>
          <a:p>
            <a:r>
              <a:rPr lang="en-US"/>
              <a:t>Current Status: My MPCOPF line loss result matches with the previous COPF line loss results, which still is a little off the OpenDSS line loss. Voltages (on the next page) match closely, but not completely. I don’t know the cause of the slight mismatch. </a:t>
            </a:r>
            <a:r>
              <a:rPr lang="en-US" sz="1200"/>
              <a:t>(and whether it will blow up for bigger simulations, or not be an issue)</a:t>
            </a:r>
            <a:endParaRPr lang="en-US"/>
          </a:p>
        </p:txBody>
      </p:sp>
      <p:cxnSp>
        <p:nvCxnSpPr>
          <p:cNvPr id="18" name="Straight Arrow Connector 17">
            <a:extLst>
              <a:ext uri="{FF2B5EF4-FFF2-40B4-BE49-F238E27FC236}">
                <a16:creationId xmlns:a16="http://schemas.microsoft.com/office/drawing/2014/main" id="{6F8A207C-4E14-42E9-535F-43C00493B68D}"/>
              </a:ext>
            </a:extLst>
          </p:cNvPr>
          <p:cNvCxnSpPr>
            <a:cxnSpLocks/>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CC912-D667-9801-42D9-F3000080EA7A}"/>
              </a:ext>
            </a:extLst>
          </p:cNvPr>
          <p:cNvPicPr>
            <a:picLocks noChangeAspect="1"/>
          </p:cNvPicPr>
          <p:nvPr/>
        </p:nvPicPr>
        <p:blipFill>
          <a:blip r:embed="rId5"/>
          <a:stretch>
            <a:fillRect/>
          </a:stretch>
        </p:blipFill>
        <p:spPr>
          <a:xfrm>
            <a:off x="316117" y="3191049"/>
            <a:ext cx="5638222" cy="3305945"/>
          </a:xfrm>
          <a:prstGeom prst="rect">
            <a:avLst/>
          </a:prstGeom>
        </p:spPr>
      </p:pic>
      <p:pic>
        <p:nvPicPr>
          <p:cNvPr id="17" name="Picture 16">
            <a:extLst>
              <a:ext uri="{FF2B5EF4-FFF2-40B4-BE49-F238E27FC236}">
                <a16:creationId xmlns:a16="http://schemas.microsoft.com/office/drawing/2014/main" id="{8B6F5810-B80D-F267-1585-99C1BB450957}"/>
              </a:ext>
            </a:extLst>
          </p:cNvPr>
          <p:cNvPicPr>
            <a:picLocks noChangeAspect="1"/>
          </p:cNvPicPr>
          <p:nvPr/>
        </p:nvPicPr>
        <p:blipFill>
          <a:blip r:embed="rId6"/>
          <a:stretch>
            <a:fillRect/>
          </a:stretch>
        </p:blipFill>
        <p:spPr>
          <a:xfrm>
            <a:off x="7924574" y="3644916"/>
            <a:ext cx="3238952" cy="647790"/>
          </a:xfrm>
          <a:prstGeom prst="rect">
            <a:avLst/>
          </a:prstGeom>
        </p:spPr>
      </p:pic>
      <p:cxnSp>
        <p:nvCxnSpPr>
          <p:cNvPr id="20" name="Straight Arrow Connector 19">
            <a:extLst>
              <a:ext uri="{FF2B5EF4-FFF2-40B4-BE49-F238E27FC236}">
                <a16:creationId xmlns:a16="http://schemas.microsoft.com/office/drawing/2014/main" id="{7100EED4-B11E-8C5C-B4DC-7DDF8E48ABD0}"/>
              </a:ext>
            </a:extLst>
          </p:cNvPr>
          <p:cNvCxnSpPr>
            <a:cxnSpLocks/>
            <a:endCxn id="16" idx="2"/>
          </p:cNvCxnSpPr>
          <p:nvPr/>
        </p:nvCxnSpPr>
        <p:spPr>
          <a:xfrm flipV="1">
            <a:off x="1354202" y="2216180"/>
            <a:ext cx="4798639" cy="1702907"/>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26" name="Rectangle 25">
            <a:extLst>
              <a:ext uri="{FF2B5EF4-FFF2-40B4-BE49-F238E27FC236}">
                <a16:creationId xmlns:a16="http://schemas.microsoft.com/office/drawing/2014/main" id="{93CAF96D-A6BE-3211-AA4C-2387CD9B87EF}"/>
              </a:ext>
            </a:extLst>
          </p:cNvPr>
          <p:cNvSpPr/>
          <p:nvPr/>
        </p:nvSpPr>
        <p:spPr>
          <a:xfrm>
            <a:off x="406400" y="4483100"/>
            <a:ext cx="1860550" cy="2476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1EC0B5-692C-4C17-0ADB-BBA2A398A67A}"/>
              </a:ext>
            </a:extLst>
          </p:cNvPr>
          <p:cNvSpPr/>
          <p:nvPr/>
        </p:nvSpPr>
        <p:spPr>
          <a:xfrm>
            <a:off x="7975374" y="3822684"/>
            <a:ext cx="1682976" cy="2286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A2994EB7-B62A-E357-8EA3-BDDE36DD71AF}"/>
              </a:ext>
            </a:extLst>
          </p:cNvPr>
          <p:cNvCxnSpPr>
            <a:cxnSpLocks/>
            <a:stCxn id="27" idx="0"/>
            <a:endCxn id="16" idx="2"/>
          </p:cNvCxnSpPr>
          <p:nvPr/>
        </p:nvCxnSpPr>
        <p:spPr>
          <a:xfrm flipH="1" flipV="1">
            <a:off x="6152841" y="2216180"/>
            <a:ext cx="2664021" cy="160650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62874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latin typeface="+mj-lt"/>
              </a:rPr>
              <a:t>Comparison with OpenDSS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10" name="Picture 9" descr="A graph of a bus number&#10;&#10;Description automatically generated">
            <a:extLst>
              <a:ext uri="{FF2B5EF4-FFF2-40B4-BE49-F238E27FC236}">
                <a16:creationId xmlns:a16="http://schemas.microsoft.com/office/drawing/2014/main" id="{B3A44A62-6FC1-8035-00D9-83A07F85D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045" y="1761485"/>
            <a:ext cx="5838095" cy="4628571"/>
          </a:xfrm>
          <a:prstGeom prst="rect">
            <a:avLst/>
          </a:prstGeom>
        </p:spPr>
      </p:pic>
    </p:spTree>
    <p:extLst>
      <p:ext uri="{BB962C8B-B14F-4D97-AF65-F5344CB8AC3E}">
        <p14:creationId xmlns:p14="http://schemas.microsoft.com/office/powerpoint/2010/main" val="3020023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B9256-BBF7-DE44-496B-35652E6ED7A4}"/>
                  </a:ext>
                </a:extLst>
              </p:cNvPr>
              <p:cNvSpPr>
                <a:spLocks noGrp="1"/>
              </p:cNvSpPr>
              <p:nvPr>
                <p:ph type="title"/>
              </p:nvPr>
            </p:nvSpPr>
            <p:spPr>
              <a:xfrm>
                <a:off x="973991" y="173229"/>
                <a:ext cx="10063163" cy="502761"/>
              </a:xfrm>
            </p:spPr>
            <p:txBody>
              <a:bodyPr/>
              <a:lstStyle/>
              <a:p>
                <a:r>
                  <a:rPr lang="en-US" sz="3600"/>
                  <a:t>IEEE </a:t>
                </a:r>
                <a14:m>
                  <m:oMath xmlns:m="http://schemas.openxmlformats.org/officeDocument/2006/math">
                    <m:r>
                      <a:rPr lang="en-US" sz="3600" b="1" i="0" dirty="0" smtClean="0">
                        <a:latin typeface="Cambria Math" panose="02040503050406030204" pitchFamily="18" charset="0"/>
                      </a:rPr>
                      <m:t>𝟏𝟐𝟑</m:t>
                    </m:r>
                    <m:r>
                      <a:rPr lang="en-US" sz="3600" b="1" i="0" dirty="0" smtClean="0">
                        <a:latin typeface="Cambria Math" panose="02040503050406030204" pitchFamily="18" charset="0"/>
                      </a:rPr>
                      <m:t> </m:t>
                    </m:r>
                    <m:r>
                      <a:rPr lang="en-US" sz="3600" i="1" dirty="0" smtClean="0">
                        <a:latin typeface="Cambria Math" panose="02040503050406030204" pitchFamily="18" charset="0"/>
                      </a:rPr>
                      <m:t>100</m:t>
                    </m:r>
                    <m:r>
                      <a:rPr lang="en-US" sz="3600" i="1" dirty="0">
                        <a:latin typeface="Cambria Math" panose="02040503050406030204" pitchFamily="18" charset="0"/>
                      </a:rPr>
                      <m:t>% </m:t>
                    </m:r>
                  </m:oMath>
                </a14:m>
                <a:r>
                  <a:rPr lang="en-US" sz="3600"/>
                  <a:t>DER, </a:t>
                </a:r>
                <a14:m>
                  <m:oMath xmlns:m="http://schemas.openxmlformats.org/officeDocument/2006/math">
                    <m:r>
                      <a:rPr lang="en-US" sz="3600" i="1" dirty="0" smtClean="0">
                        <a:latin typeface="Cambria Math" panose="02040503050406030204" pitchFamily="18" charset="0"/>
                      </a:rPr>
                      <m:t>0% </m:t>
                    </m:r>
                  </m:oMath>
                </a14:m>
                <a:r>
                  <a:rPr lang="en-US" sz="3600"/>
                  <a:t>Batteries. COPF. </a:t>
                </a:r>
                <a14:m>
                  <m:oMath xmlns:m="http://schemas.openxmlformats.org/officeDocument/2006/math">
                    <m:r>
                      <a:rPr lang="en-US" sz="3600" i="1" dirty="0" smtClean="0">
                        <a:latin typeface="Cambria Math" panose="02040503050406030204" pitchFamily="18" charset="0"/>
                      </a:rPr>
                      <m:t>𝑇</m:t>
                    </m:r>
                    <m:r>
                      <a:rPr lang="en-US" sz="3600" i="1" dirty="0" smtClean="0">
                        <a:latin typeface="Cambria Math" panose="02040503050406030204" pitchFamily="18" charset="0"/>
                      </a:rPr>
                      <m:t> = 1</m:t>
                    </m:r>
                  </m:oMath>
                </a14:m>
                <a:endParaRPr lang="en-US" sz="3600"/>
              </a:p>
            </p:txBody>
          </p:sp>
        </mc:Choice>
        <mc:Fallback xmlns="">
          <p:sp>
            <p:nvSpPr>
              <p:cNvPr id="2" name="Title 1">
                <a:extLst>
                  <a:ext uri="{FF2B5EF4-FFF2-40B4-BE49-F238E27FC236}">
                    <a16:creationId xmlns:a16="http://schemas.microsoft.com/office/drawing/2014/main" id="{C24B9256-BBF7-DE44-496B-35652E6ED7A4}"/>
                  </a:ext>
                </a:extLst>
              </p:cNvPr>
              <p:cNvSpPr>
                <a:spLocks noGrp="1" noRot="1" noChangeAspect="1" noMove="1" noResize="1" noEditPoints="1" noAdjustHandles="1" noChangeArrowheads="1" noChangeShapeType="1" noTextEdit="1"/>
              </p:cNvSpPr>
              <p:nvPr>
                <p:ph type="title"/>
              </p:nvPr>
            </p:nvSpPr>
            <p:spPr>
              <a:xfrm>
                <a:off x="973991" y="173229"/>
                <a:ext cx="10063163" cy="502761"/>
              </a:xfrm>
              <a:blipFill>
                <a:blip r:embed="rId2"/>
                <a:stretch>
                  <a:fillRect l="-2786" t="-36145" b="-54217"/>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E236B9B2-5A82-04B7-EA55-64D0E91DE4BC}"/>
              </a:ext>
            </a:extLst>
          </p:cNvPr>
          <p:cNvPicPr>
            <a:picLocks noGrp="1" noChangeAspect="1"/>
          </p:cNvPicPr>
          <p:nvPr>
            <p:ph idx="1"/>
          </p:nvPr>
        </p:nvPicPr>
        <p:blipFill>
          <a:blip r:embed="rId3"/>
          <a:stretch>
            <a:fillRect/>
          </a:stretch>
        </p:blipFill>
        <p:spPr>
          <a:xfrm>
            <a:off x="8204283" y="3429000"/>
            <a:ext cx="3798146" cy="119689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5650A8-5472-9A52-60C0-CEAF2AB308FF}"/>
                  </a:ext>
                </a:extLst>
              </p:cNvPr>
              <p:cNvSpPr txBox="1"/>
              <p:nvPr/>
            </p:nvSpPr>
            <p:spPr>
              <a:xfrm>
                <a:off x="189570" y="2679052"/>
                <a:ext cx="7147932" cy="369332"/>
              </a:xfrm>
              <a:prstGeom prst="rect">
                <a:avLst/>
              </a:prstGeom>
              <a:solidFill>
                <a:srgbClr val="BFBFBF"/>
              </a:solidFill>
            </p:spPr>
            <p:txBody>
              <a:bodyPr wrap="square" rtlCol="0">
                <a:spAutoFit/>
              </a:bodyPr>
              <a:lstStyle/>
              <a:p>
                <a:r>
                  <a:rPr lang="en-US"/>
                  <a:t>Multi-Period Simulation, T = 1, Batteries at 0%, DERs at 100% (</a:t>
                </a:r>
                <a14:m>
                  <m:oMath xmlns:m="http://schemas.openxmlformats.org/officeDocument/2006/math">
                    <m:r>
                      <a:rPr lang="en-US" i="1" dirty="0" smtClean="0">
                        <a:latin typeface="Cambria Math" panose="02040503050406030204" pitchFamily="18" charset="0"/>
                      </a:rPr>
                      <m:t>85</m:t>
                    </m:r>
                  </m:oMath>
                </a14:m>
                <a:r>
                  <a:rPr lang="en-US"/>
                  <a:t> buses)</a:t>
                </a:r>
              </a:p>
            </p:txBody>
          </p:sp>
        </mc:Choice>
        <mc:Fallback xmlns="">
          <p:sp>
            <p:nvSpPr>
              <p:cNvPr id="10" name="TextBox 9">
                <a:extLst>
                  <a:ext uri="{FF2B5EF4-FFF2-40B4-BE49-F238E27FC236}">
                    <a16:creationId xmlns:a16="http://schemas.microsoft.com/office/drawing/2014/main" id="{C75650A8-5472-9A52-60C0-CEAF2AB308FF}"/>
                  </a:ext>
                </a:extLst>
              </p:cNvPr>
              <p:cNvSpPr txBox="1">
                <a:spLocks noRot="1" noChangeAspect="1" noMove="1" noResize="1" noEditPoints="1" noAdjustHandles="1" noChangeArrowheads="1" noChangeShapeType="1" noTextEdit="1"/>
              </p:cNvSpPr>
              <p:nvPr/>
            </p:nvSpPr>
            <p:spPr>
              <a:xfrm>
                <a:off x="189570" y="2679052"/>
                <a:ext cx="7147932" cy="369332"/>
              </a:xfrm>
              <a:prstGeom prst="rect">
                <a:avLst/>
              </a:prstGeom>
              <a:blipFill>
                <a:blip r:embed="rId4"/>
                <a:stretch>
                  <a:fillRect l="-682" t="-8197" b="-2459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7F1B0398-A9C4-163C-604D-CEB93558F400}"/>
              </a:ext>
            </a:extLst>
          </p:cNvPr>
          <p:cNvGrpSpPr/>
          <p:nvPr/>
        </p:nvGrpSpPr>
        <p:grpSpPr>
          <a:xfrm>
            <a:off x="189570" y="3085434"/>
            <a:ext cx="7248293" cy="3417488"/>
            <a:chOff x="189570" y="3085434"/>
            <a:chExt cx="7248293" cy="3417488"/>
          </a:xfrm>
        </p:grpSpPr>
        <p:pic>
          <p:nvPicPr>
            <p:cNvPr id="6" name="Picture 5">
              <a:extLst>
                <a:ext uri="{FF2B5EF4-FFF2-40B4-BE49-F238E27FC236}">
                  <a16:creationId xmlns:a16="http://schemas.microsoft.com/office/drawing/2014/main" id="{0967F1F9-835C-8ECE-D60A-7B8515110962}"/>
                </a:ext>
              </a:extLst>
            </p:cNvPr>
            <p:cNvPicPr>
              <a:picLocks noChangeAspect="1"/>
            </p:cNvPicPr>
            <p:nvPr/>
          </p:nvPicPr>
          <p:blipFill>
            <a:blip r:embed="rId5"/>
            <a:stretch>
              <a:fillRect/>
            </a:stretch>
          </p:blipFill>
          <p:spPr>
            <a:xfrm>
              <a:off x="189570" y="3085434"/>
              <a:ext cx="7248293" cy="3417488"/>
            </a:xfrm>
            <a:prstGeom prst="rect">
              <a:avLst/>
            </a:prstGeom>
          </p:spPr>
        </p:pic>
        <p:sp>
          <p:nvSpPr>
            <p:cNvPr id="11" name="Rectangle 10">
              <a:extLst>
                <a:ext uri="{FF2B5EF4-FFF2-40B4-BE49-F238E27FC236}">
                  <a16:creationId xmlns:a16="http://schemas.microsoft.com/office/drawing/2014/main" id="{D3C9E9C2-E624-426C-AF2F-AD7C2431EF8B}"/>
                </a:ext>
              </a:extLst>
            </p:cNvPr>
            <p:cNvSpPr/>
            <p:nvPr/>
          </p:nvSpPr>
          <p:spPr>
            <a:xfrm>
              <a:off x="189570" y="4170556"/>
              <a:ext cx="2497874" cy="3233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32EB6998-D13D-8F94-F47D-EB27D1D45EA2}"/>
              </a:ext>
            </a:extLst>
          </p:cNvPr>
          <p:cNvSpPr/>
          <p:nvPr/>
        </p:nvSpPr>
        <p:spPr>
          <a:xfrm>
            <a:off x="8249239" y="3624406"/>
            <a:ext cx="2497874" cy="323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3E3779-916D-1F3D-E2CB-6D4904B6C6B1}"/>
                  </a:ext>
                </a:extLst>
              </p:cNvPr>
              <p:cNvSpPr txBox="1"/>
              <p:nvPr/>
            </p:nvSpPr>
            <p:spPr>
              <a:xfrm>
                <a:off x="8204283" y="2679052"/>
                <a:ext cx="3798147" cy="646331"/>
              </a:xfrm>
              <a:prstGeom prst="rect">
                <a:avLst/>
              </a:prstGeom>
              <a:solidFill>
                <a:srgbClr val="BFBFBF"/>
              </a:solidFill>
            </p:spPr>
            <p:txBody>
              <a:bodyPr wrap="square" rtlCol="0">
                <a:spAutoFit/>
              </a:bodyPr>
              <a:lstStyle/>
              <a:p>
                <a:r>
                  <a:rPr lang="en-US"/>
                  <a:t>Original Simulation* DERs at 100% (</a:t>
                </a:r>
                <a14:m>
                  <m:oMath xmlns:m="http://schemas.openxmlformats.org/officeDocument/2006/math">
                    <m:r>
                      <a:rPr lang="en-US" i="1" dirty="0" smtClean="0">
                        <a:latin typeface="Cambria Math" panose="02040503050406030204" pitchFamily="18" charset="0"/>
                      </a:rPr>
                      <m:t>85</m:t>
                    </m:r>
                  </m:oMath>
                </a14:m>
                <a:r>
                  <a:rPr lang="en-US"/>
                  <a:t> buses)</a:t>
                </a:r>
              </a:p>
            </p:txBody>
          </p:sp>
        </mc:Choice>
        <mc:Fallback xmlns="">
          <p:sp>
            <p:nvSpPr>
              <p:cNvPr id="13" name="TextBox 12">
                <a:extLst>
                  <a:ext uri="{FF2B5EF4-FFF2-40B4-BE49-F238E27FC236}">
                    <a16:creationId xmlns:a16="http://schemas.microsoft.com/office/drawing/2014/main" id="{5A3E3779-916D-1F3D-E2CB-6D4904B6C6B1}"/>
                  </a:ext>
                </a:extLst>
              </p:cNvPr>
              <p:cNvSpPr txBox="1">
                <a:spLocks noRot="1" noChangeAspect="1" noMove="1" noResize="1" noEditPoints="1" noAdjustHandles="1" noChangeArrowheads="1" noChangeShapeType="1" noTextEdit="1"/>
              </p:cNvSpPr>
              <p:nvPr/>
            </p:nvSpPr>
            <p:spPr>
              <a:xfrm>
                <a:off x="8204283" y="2679052"/>
                <a:ext cx="3798147" cy="646331"/>
              </a:xfrm>
              <a:prstGeom prst="rect">
                <a:avLst/>
              </a:prstGeom>
              <a:blipFill>
                <a:blip r:embed="rId6"/>
                <a:stretch>
                  <a:fillRect l="-1445" t="-4673"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E78D0B-AA75-8B01-0991-C12C8670C6C7}"/>
                  </a:ext>
                </a:extLst>
              </p:cNvPr>
              <p:cNvSpPr txBox="1"/>
              <p:nvPr/>
            </p:nvSpPr>
            <p:spPr>
              <a:xfrm>
                <a:off x="8130440" y="4971336"/>
                <a:ext cx="3798147" cy="1569660"/>
              </a:xfrm>
              <a:prstGeom prst="rect">
                <a:avLst/>
              </a:prstGeom>
              <a:solidFill>
                <a:srgbClr val="BFBFBF"/>
              </a:solidFill>
            </p:spPr>
            <p:txBody>
              <a:bodyPr wrap="square" rtlCol="0">
                <a:spAutoFit/>
              </a:bodyPr>
              <a:lstStyle/>
              <a:p>
                <a:r>
                  <a:rPr lang="en-US" sz="1600"/>
                  <a:t>* Original Simulation = Simulation used by Rabayet to model DOPF on IEEE </a:t>
                </a:r>
                <a14:m>
                  <m:oMath xmlns:m="http://schemas.openxmlformats.org/officeDocument/2006/math">
                    <m:r>
                      <a:rPr lang="en-US" sz="1600" i="1" dirty="0" smtClean="0">
                        <a:latin typeface="Cambria Math" panose="02040503050406030204" pitchFamily="18" charset="0"/>
                      </a:rPr>
                      <m:t>123</m:t>
                    </m:r>
                  </m:oMath>
                </a14:m>
                <a:r>
                  <a:rPr lang="en-US" sz="1600"/>
                  <a:t> Bus System with </a:t>
                </a:r>
                <a14:m>
                  <m:oMath xmlns:m="http://schemas.openxmlformats.org/officeDocument/2006/math">
                    <m:r>
                      <a:rPr lang="en-US" sz="1600" b="0" i="1" smtClean="0">
                        <a:latin typeface="Cambria Math" panose="02040503050406030204" pitchFamily="18" charset="0"/>
                      </a:rPr>
                      <m:t>100%</m:t>
                    </m:r>
                  </m:oMath>
                </a14:m>
                <a:r>
                  <a:rPr lang="en-US" sz="1600"/>
                  <a:t> DERs (</a:t>
                </a:r>
                <a14:m>
                  <m:oMath xmlns:m="http://schemas.openxmlformats.org/officeDocument/2006/math">
                    <m:r>
                      <a:rPr lang="en-US" sz="1600" b="0" i="1" smtClean="0">
                        <a:latin typeface="Cambria Math" panose="02040503050406030204" pitchFamily="18" charset="0"/>
                      </a:rPr>
                      <m:t>85</m:t>
                    </m:r>
                  </m:oMath>
                </a14:m>
                <a:r>
                  <a:rPr lang="en-US" sz="1600"/>
                  <a:t> buses). Obviously, there’s no element of time </a:t>
                </a:r>
                <a14:m>
                  <m:oMath xmlns:m="http://schemas.openxmlformats.org/officeDocument/2006/math">
                    <m:r>
                      <a:rPr lang="en-US" sz="1600" b="0" i="1" smtClean="0">
                        <a:latin typeface="Cambria Math" panose="02040503050406030204" pitchFamily="18" charset="0"/>
                      </a:rPr>
                      <m:t>(</m:t>
                    </m:r>
                  </m:oMath>
                </a14:m>
                <a:r>
                  <a:rPr lang="en-US" sz="1600"/>
                  <a:t>not modeled, so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=1)</m:t>
                    </m:r>
                  </m:oMath>
                </a14:m>
                <a:r>
                  <a:rPr lang="en-US" sz="1600"/>
                  <a:t> and no batteries (not modeled, so </a:t>
                </a:r>
                <a14:m>
                  <m:oMath xmlns:m="http://schemas.openxmlformats.org/officeDocument/2006/math">
                    <m:r>
                      <a:rPr lang="en-US" sz="1600" b="0" i="1" smtClean="0">
                        <a:latin typeface="Cambria Math" panose="02040503050406030204" pitchFamily="18" charset="0"/>
                      </a:rPr>
                      <m:t>0%</m:t>
                    </m:r>
                  </m:oMath>
                </a14:m>
                <a:r>
                  <a:rPr lang="en-US" sz="1600"/>
                  <a:t>)</a:t>
                </a:r>
              </a:p>
            </p:txBody>
          </p:sp>
        </mc:Choice>
        <mc:Fallback xmlns="">
          <p:sp>
            <p:nvSpPr>
              <p:cNvPr id="15" name="TextBox 14">
                <a:extLst>
                  <a:ext uri="{FF2B5EF4-FFF2-40B4-BE49-F238E27FC236}">
                    <a16:creationId xmlns:a16="http://schemas.microsoft.com/office/drawing/2014/main" id="{E6E78D0B-AA75-8B01-0991-C12C8670C6C7}"/>
                  </a:ext>
                </a:extLst>
              </p:cNvPr>
              <p:cNvSpPr txBox="1">
                <a:spLocks noRot="1" noChangeAspect="1" noMove="1" noResize="1" noEditPoints="1" noAdjustHandles="1" noChangeArrowheads="1" noChangeShapeType="1" noTextEdit="1"/>
              </p:cNvSpPr>
              <p:nvPr/>
            </p:nvSpPr>
            <p:spPr>
              <a:xfrm>
                <a:off x="8130440" y="4971336"/>
                <a:ext cx="3798147" cy="1569660"/>
              </a:xfrm>
              <a:prstGeom prst="rect">
                <a:avLst/>
              </a:prstGeom>
              <a:blipFill>
                <a:blip r:embed="rId7"/>
                <a:stretch>
                  <a:fillRect l="-963" t="-1167" r="-321" b="-428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1DBADCC-0A18-2EAC-7C9B-46F5BBC5941C}"/>
              </a:ext>
            </a:extLst>
          </p:cNvPr>
          <p:cNvSpPr txBox="1"/>
          <p:nvPr/>
        </p:nvSpPr>
        <p:spPr>
          <a:xfrm>
            <a:off x="2678132" y="1364421"/>
            <a:ext cx="6552414" cy="646331"/>
          </a:xfrm>
          <a:prstGeom prst="rect">
            <a:avLst/>
          </a:prstGeom>
          <a:solidFill>
            <a:srgbClr val="BFBFBF"/>
          </a:solidFill>
        </p:spPr>
        <p:txBody>
          <a:bodyPr wrap="square" rtlCol="0">
            <a:spAutoFit/>
          </a:bodyPr>
          <a:lstStyle/>
          <a:p>
            <a:r>
              <a:rPr lang="en-US"/>
              <a:t>Problem: These values should be the same. This is an OPF modelling issue.</a:t>
            </a:r>
          </a:p>
        </p:txBody>
      </p:sp>
      <p:cxnSp>
        <p:nvCxnSpPr>
          <p:cNvPr id="18" name="Straight Arrow Connector 17">
            <a:extLst>
              <a:ext uri="{FF2B5EF4-FFF2-40B4-BE49-F238E27FC236}">
                <a16:creationId xmlns:a16="http://schemas.microsoft.com/office/drawing/2014/main" id="{6F8A207C-4E14-42E9-535F-43C00493B68D}"/>
              </a:ext>
            </a:extLst>
          </p:cNvPr>
          <p:cNvCxnSpPr>
            <a:endCxn id="11" idx="0"/>
          </p:cNvCxnSpPr>
          <p:nvPr/>
        </p:nvCxnSpPr>
        <p:spPr>
          <a:xfrm>
            <a:off x="1438507" y="417055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00EED4-B11E-8C5C-B4DC-7DDF8E48ABD0}"/>
              </a:ext>
            </a:extLst>
          </p:cNvPr>
          <p:cNvCxnSpPr>
            <a:endCxn id="16" idx="2"/>
          </p:cNvCxnSpPr>
          <p:nvPr/>
        </p:nvCxnSpPr>
        <p:spPr>
          <a:xfrm flipV="1">
            <a:off x="1438507" y="2010752"/>
            <a:ext cx="4515832" cy="2159804"/>
          </a:xfrm>
          <a:prstGeom prst="straightConnector1">
            <a:avLst/>
          </a:prstGeom>
          <a:ln>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2994EB7-B62A-E357-8EA3-BDDE36DD71AF}"/>
              </a:ext>
            </a:extLst>
          </p:cNvPr>
          <p:cNvCxnSpPr>
            <a:cxnSpLocks/>
            <a:stCxn id="12" idx="0"/>
            <a:endCxn id="16" idx="2"/>
          </p:cNvCxnSpPr>
          <p:nvPr/>
        </p:nvCxnSpPr>
        <p:spPr>
          <a:xfrm flipH="1" flipV="1">
            <a:off x="5954339" y="2010752"/>
            <a:ext cx="3543837" cy="1613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37460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9A1-2DE2-C1CC-8C2D-2FF53F463D28}"/>
              </a:ext>
            </a:extLst>
          </p:cNvPr>
          <p:cNvSpPr>
            <a:spLocks noGrp="1"/>
          </p:cNvSpPr>
          <p:nvPr>
            <p:ph type="title"/>
          </p:nvPr>
        </p:nvSpPr>
        <p:spPr/>
        <p:txBody>
          <a:bodyPr/>
          <a:lstStyle/>
          <a:p>
            <a:r>
              <a:rPr lang="en-US"/>
              <a:t>Current Approach: Validating OPF decision variables with OpenDSS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E966-6801-F4A9-8303-665C628DD19E}"/>
                  </a:ext>
                </a:extLst>
              </p:cNvPr>
              <p:cNvSpPr>
                <a:spLocks noGrp="1"/>
              </p:cNvSpPr>
              <p:nvPr>
                <p:ph idx="1"/>
              </p:nvPr>
            </p:nvSpPr>
            <p:spPr>
              <a:xfrm>
                <a:off x="615773" y="1862166"/>
                <a:ext cx="10063163" cy="4286531"/>
              </a:xfrm>
            </p:spPr>
            <p:txBody>
              <a:bodyPr/>
              <a:lstStyle/>
              <a:p>
                <a:pPr marL="0" indent="0">
                  <a:buNone/>
                </a:pPr>
                <a:r>
                  <a:rPr lang="en-US"/>
                  <a:t>By setting </a:t>
                </a:r>
              </a:p>
              <a:p>
                <a:pPr marL="0" indent="0">
                  <a:buNone/>
                </a:pPr>
                <a:r>
                  <a:rPr lang="en-US" b="0"/>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𝑃</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oMath>
                </a14:m>
                <a:endParaRPr lang="en-US"/>
              </a:p>
              <a:p>
                <a:pPr marL="0" indent="0">
                  <a:buNone/>
                </a:pPr>
                <a:r>
                  <a:rPr lang="en-US"/>
                  <a:t>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𝑄</m:t>
                        </m:r>
                      </m:e>
                      <m:sub>
                        <m:r>
                          <a:rPr lang="en-US" b="0" i="1" smtClean="0">
                            <a:solidFill>
                              <a:schemeClr val="accent3"/>
                            </a:solidFill>
                            <a:latin typeface="Cambria Math" panose="02040503050406030204" pitchFamily="18" charset="0"/>
                          </a:rPr>
                          <m:t>𝐿𝑜𝑎𝑑</m:t>
                        </m:r>
                        <m:r>
                          <a:rPr lang="en-US" b="0" i="1" smtClean="0">
                            <a:solidFill>
                              <a:schemeClr val="accent3"/>
                            </a:solidFill>
                            <a:latin typeface="Cambria Math" panose="02040503050406030204" pitchFamily="18" charset="0"/>
                          </a:rPr>
                          <m:t>_</m:t>
                        </m:r>
                        <m:r>
                          <a:rPr lang="en-US" b="0" i="1" smtClean="0">
                            <a:solidFill>
                              <a:schemeClr val="accent3"/>
                            </a:solidFill>
                            <a:latin typeface="Cambria Math" panose="02040503050406030204" pitchFamily="18" charset="0"/>
                          </a:rPr>
                          <m:t>𝑂𝑝𝑒𝑛𝐷𝑆𝑆</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Load</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DER</m:t>
                        </m:r>
                      </m:sub>
                    </m:sSub>
                    <m:r>
                      <a:rPr lang="en-US" b="0" i="0" smtClean="0">
                        <a:solidFill>
                          <a:srgbClr val="00B050"/>
                        </a:solidFill>
                        <a:latin typeface="Cambria Math" panose="02040503050406030204" pitchFamily="18" charset="0"/>
                      </a:rPr>
                      <m:t> </m:t>
                    </m:r>
                    <m:r>
                      <a:rPr lang="en-US" b="0" i="0"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m:rPr>
                            <m:sty m:val="p"/>
                          </m:rPr>
                          <a:rPr lang="en-US" b="0" i="0" smtClean="0">
                            <a:solidFill>
                              <a:srgbClr val="00B050"/>
                            </a:solidFill>
                            <a:latin typeface="Cambria Math" panose="02040503050406030204" pitchFamily="18" charset="0"/>
                          </a:rPr>
                          <m:t>q</m:t>
                        </m:r>
                      </m:e>
                      <m:sub>
                        <m:r>
                          <m:rPr>
                            <m:sty m:val="p"/>
                          </m:rPr>
                          <a:rPr lang="en-US" b="0" i="0" smtClean="0">
                            <a:solidFill>
                              <a:srgbClr val="00B050"/>
                            </a:solidFill>
                            <a:latin typeface="Cambria Math" panose="02040503050406030204" pitchFamily="18" charset="0"/>
                          </a:rPr>
                          <m:t>Batt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m:rPr>
                            <m:sty m:val="p"/>
                          </m:rPr>
                          <a:rPr lang="en-US" b="0" i="0" smtClean="0">
                            <a:latin typeface="Cambria Math" panose="02040503050406030204" pitchFamily="18" charset="0"/>
                          </a:rPr>
                          <m:t>Cap</m:t>
                        </m:r>
                      </m:sub>
                    </m:sSub>
                  </m:oMath>
                </a14:m>
                <a:endParaRPr lang="en-US"/>
              </a:p>
              <a:p>
                <a:pPr marL="0" indent="0">
                  <a:buNone/>
                </a:pPr>
                <a:endParaRPr lang="en-US"/>
              </a:p>
              <a:p>
                <a:pPr marL="0" indent="0">
                  <a:buNone/>
                </a:pPr>
                <a:r>
                  <a:rPr lang="en-US"/>
                  <a:t>Running Powerflow in OpenDSS, obtaining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a:t> and comparing against my simulation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a:t> (checking for physical violations, but also, just checking the two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oMath>
                </a14:m>
                <a:r>
                  <a:rPr lang="en-US"/>
                  <a:t>vs bus-number curves in general).</a:t>
                </a:r>
              </a:p>
              <a:p>
                <a:pPr marL="0" indent="0">
                  <a:buNone/>
                </a:pPr>
                <a:endParaRPr lang="en-US"/>
              </a:p>
              <a:p>
                <a:pPr marL="0" indent="0">
                  <a:buNone/>
                </a:pPr>
                <a:r>
                  <a:rPr lang="en-US"/>
                  <a:t>I’m writing an OpenDSS validator function, which takes </a:t>
                </a:r>
                <a:r>
                  <a:rPr lang="en-US" err="1"/>
                  <a:t>busData</a:t>
                </a:r>
                <a:r>
                  <a:rPr lang="en-US"/>
                  <a:t>, </a:t>
                </a:r>
                <a:r>
                  <a:rPr lang="en-US" err="1"/>
                  <a:t>branchData</a:t>
                </a:r>
                <a:r>
                  <a:rPr lang="en-US"/>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𝑑𝑖𝑠𝑐h</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𝑃</m:t>
                        </m:r>
                      </m:e>
                      <m:sub>
                        <m:r>
                          <a:rPr lang="en-US" b="0" i="1" smtClean="0">
                            <a:solidFill>
                              <a:srgbClr val="00B050"/>
                            </a:solidFill>
                            <a:latin typeface="Cambria Math" panose="02040503050406030204" pitchFamily="18" charset="0"/>
                          </a:rPr>
                          <m:t>𝑐h𝑟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𝐿𝑜𝑎𝑑</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𝐷𝐸𝑅</m:t>
                        </m:r>
                      </m:sub>
                    </m:sSub>
                    <m:r>
                      <a:rPr lang="en-US" b="0" i="1"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𝑞</m:t>
                        </m:r>
                      </m:e>
                      <m:sub>
                        <m:r>
                          <a:rPr lang="en-US" b="0" i="1" smtClean="0">
                            <a:solidFill>
                              <a:srgbClr val="00B050"/>
                            </a:solidFill>
                            <a:latin typeface="Cambria Math" panose="02040503050406030204" pitchFamily="18" charset="0"/>
                          </a:rPr>
                          <m:t>𝐵𝑎𝑡𝑡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𝑐𝑎𝑝</m:t>
                        </m:r>
                      </m:sub>
                    </m:sSub>
                    <m:r>
                      <a:rPr lang="en-US" b="0" i="0" smtClean="0">
                        <a:latin typeface="Cambria Math" panose="02040503050406030204" pitchFamily="18" charset="0"/>
                      </a:rPr>
                      <m:t>, </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a:t> for a given time-interval </a:t>
                </a:r>
                <a14:m>
                  <m:oMath xmlns:m="http://schemas.openxmlformats.org/officeDocument/2006/math">
                    <m:r>
                      <a:rPr lang="en-US" b="0" i="1" smtClean="0">
                        <a:solidFill>
                          <a:srgbClr val="C2A1D3"/>
                        </a:solidFill>
                        <a:latin typeface="Cambria Math" panose="02040503050406030204" pitchFamily="18" charset="0"/>
                      </a:rPr>
                      <m:t>𝑡</m:t>
                    </m:r>
                    <m:r>
                      <a:rPr lang="en-US" b="0" i="1" smtClean="0">
                        <a:latin typeface="Cambria Math" panose="02040503050406030204" pitchFamily="18" charset="0"/>
                      </a:rPr>
                      <m:t> </m:t>
                    </m:r>
                  </m:oMath>
                </a14:m>
                <a:r>
                  <a:rPr lang="en-US"/>
                  <a:t>and plots its </a:t>
                </a:r>
                <a:r>
                  <a:rPr lang="en-US" err="1"/>
                  <a:t>powerflow</a:t>
                </a:r>
                <a:r>
                  <a:rPr lang="en-US"/>
                  <a:t> voltages </a:t>
                </a:r>
                <a14:m>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𝑉</m:t>
                        </m:r>
                      </m:e>
                      <m:sub>
                        <m:r>
                          <a:rPr lang="en-US" b="0" i="1" smtClean="0">
                            <a:solidFill>
                              <a:schemeClr val="accent3"/>
                            </a:solidFill>
                            <a:latin typeface="Cambria Math" panose="02040503050406030204" pitchFamily="18" charset="0"/>
                          </a:rPr>
                          <m:t>𝑂𝑝𝑒𝑛𝐷𝑆𝑆</m:t>
                        </m:r>
                      </m:sub>
                    </m:sSub>
                  </m:oMath>
                </a14:m>
                <a:r>
                  <a:rPr lang="en-US"/>
                  <a:t> against my </a:t>
                </a: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𝑟𝑒𝑠𝑢𝑙𝑡𝑠</m:t>
                        </m:r>
                      </m:sub>
                    </m:sSub>
                  </m:oMath>
                </a14:m>
                <a:r>
                  <a:rPr lang="en-US"/>
                  <a:t>.</a:t>
                </a:r>
              </a:p>
            </p:txBody>
          </p:sp>
        </mc:Choice>
        <mc:Fallback xmlns="">
          <p:sp>
            <p:nvSpPr>
              <p:cNvPr id="3" name="Content Placeholder 2">
                <a:extLst>
                  <a:ext uri="{FF2B5EF4-FFF2-40B4-BE49-F238E27FC236}">
                    <a16:creationId xmlns:a16="http://schemas.microsoft.com/office/drawing/2014/main" id="{7352E966-6801-F4A9-8303-665C628DD19E}"/>
                  </a:ext>
                </a:extLst>
              </p:cNvPr>
              <p:cNvSpPr>
                <a:spLocks noGrp="1" noRot="1" noChangeAspect="1" noMove="1" noResize="1" noEditPoints="1" noAdjustHandles="1" noChangeArrowheads="1" noChangeShapeType="1" noTextEdit="1"/>
              </p:cNvSpPr>
              <p:nvPr>
                <p:ph idx="1"/>
              </p:nvPr>
            </p:nvSpPr>
            <p:spPr>
              <a:xfrm>
                <a:off x="615773" y="1862166"/>
                <a:ext cx="10063163" cy="4286531"/>
              </a:xfrm>
              <a:blipFill>
                <a:blip r:embed="rId2"/>
                <a:stretch>
                  <a:fillRect l="-1817" t="-2983" r="-1393" b="-5682"/>
                </a:stretch>
              </a:blipFill>
            </p:spPr>
            <p:txBody>
              <a:bodyPr/>
              <a:lstStyle/>
              <a:p>
                <a:r>
                  <a:rPr lang="en-US">
                    <a:noFill/>
                  </a:rPr>
                  <a:t> </a:t>
                </a:r>
              </a:p>
            </p:txBody>
          </p:sp>
        </mc:Fallback>
      </mc:AlternateContent>
    </p:spTree>
    <p:extLst>
      <p:ext uri="{BB962C8B-B14F-4D97-AF65-F5344CB8AC3E}">
        <p14:creationId xmlns:p14="http://schemas.microsoft.com/office/powerpoint/2010/main" val="390077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Rectangle 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DFB33-EDCA-1309-7D02-93901106198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latin typeface="+mj-lt"/>
              </a:rPr>
              <a:t>Comparison with OpenDSS confirms that the current MPCOPF model has issues</a:t>
            </a:r>
          </a:p>
        </p:txBody>
      </p:sp>
      <p:pic>
        <p:nvPicPr>
          <p:cNvPr id="5" name="Picture 4" descr="A graph showing a line graph&#10;&#10;Description automatically generated with medium confidence">
            <a:extLst>
              <a:ext uri="{FF2B5EF4-FFF2-40B4-BE49-F238E27FC236}">
                <a16:creationId xmlns:a16="http://schemas.microsoft.com/office/drawing/2014/main" id="{3EB33DBD-D95C-BA52-B025-9BDBFBE9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69" y="2217815"/>
            <a:ext cx="4875167" cy="3997637"/>
          </a:xfrm>
          <a:prstGeom prst="rect">
            <a:avLst/>
          </a:prstGeom>
        </p:spPr>
      </p:pic>
      <p:pic>
        <p:nvPicPr>
          <p:cNvPr id="7" name="Picture 6" descr="A graph showing the value of a stock market&#10;&#10;Description automatically generated">
            <a:extLst>
              <a:ext uri="{FF2B5EF4-FFF2-40B4-BE49-F238E27FC236}">
                <a16:creationId xmlns:a16="http://schemas.microsoft.com/office/drawing/2014/main" id="{BD393873-B442-A942-6A79-0A26BC38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787821" cy="3997831"/>
          </a:xfrm>
          <a:prstGeom prst="rect">
            <a:avLst/>
          </a:prstGeom>
        </p:spPr>
      </p:pic>
    </p:spTree>
    <p:extLst>
      <p:ext uri="{BB962C8B-B14F-4D97-AF65-F5344CB8AC3E}">
        <p14:creationId xmlns:p14="http://schemas.microsoft.com/office/powerpoint/2010/main" val="379491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a:t>Network being tested 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9338" y="1756104"/>
                <a:ext cx="3660256" cy="4593141"/>
              </a:xfrm>
            </p:spPr>
            <p:txBody>
              <a:bodyPr/>
              <a:lstStyle/>
              <a:p>
                <a:pPr marL="0" indent="0">
                  <a:buNone/>
                </a:pPr>
                <a:r>
                  <a:rPr lang="en-US" b="1"/>
                  <a:t>Current problem statement</a:t>
                </a:r>
              </a:p>
              <a:p>
                <a:pPr lvl="1"/>
                <a:r>
                  <a:rPr lang="en-US" sz="2000" b="1"/>
                  <a:t>Test Case</a:t>
                </a:r>
                <a:r>
                  <a:rPr lang="en-US" sz="2000"/>
                  <a:t>: IEEE123 Node System with Distributed Energy Resources (DERs) and Batteries.</a:t>
                </a:r>
              </a:p>
              <a:p>
                <a:pPr lvl="1"/>
                <a:r>
                  <a:rPr lang="en-US" sz="2000"/>
                  <a:t>Balanced three-phase </a:t>
                </a:r>
                <a:r>
                  <a:rPr lang="en-US" sz="1000"/>
                  <a:t>(with no phase coupling, akin to single-phase)</a:t>
                </a:r>
                <a:r>
                  <a:rPr lang="en-US" sz="2000"/>
                  <a:t> power distribution network.</a:t>
                </a:r>
              </a:p>
              <a:p>
                <a:pPr lvl="1"/>
                <a:r>
                  <a:rPr lang="en-US" sz="2000" b="1"/>
                  <a:t>Objective</a:t>
                </a:r>
                <a:r>
                  <a:rPr lang="en-US" sz="2000"/>
                  <a:t>: Solve for Optimal Power Flow (OPF) for a horizon time interval of </a:t>
                </a:r>
                <a14:m>
                  <m:oMath xmlns:m="http://schemas.openxmlformats.org/officeDocument/2006/math">
                    <m:r>
                      <a:rPr lang="en-US" sz="2000" b="0" i="1" smtClean="0">
                        <a:latin typeface="Cambria Math" panose="02040503050406030204" pitchFamily="18" charset="0"/>
                      </a:rPr>
                      <m:t>𝑇</m:t>
                    </m:r>
                    <m:r>
                      <a:rPr lang="en-IN" sz="2000" b="0" i="0" smtClean="0">
                        <a:latin typeface="Cambria Math" panose="02040503050406030204" pitchFamily="18" charset="0"/>
                      </a:rPr>
                      <m:t> </m:t>
                    </m:r>
                  </m:oMath>
                </a14:m>
                <a:r>
                  <a:rPr lang="en-US" sz="2000"/>
                  <a:t>for a given objective function, say loss minimization.</a:t>
                </a:r>
              </a:p>
              <a:p>
                <a:pPr marL="0" indent="0">
                  <a:buNone/>
                </a:pPr>
                <a:endParaRPr lang="en-US"/>
              </a:p>
              <a:p>
                <a:endParaRPr lang="en-US"/>
              </a:p>
            </p:txBody>
          </p:sp>
        </mc:Choice>
        <mc:Fallback xmlns="">
          <p:sp>
            <p:nvSpPr>
              <p:cNvPr id="2" name="Content Placeholder 1">
                <a:extLst>
                  <a:ext uri="{FF2B5EF4-FFF2-40B4-BE49-F238E27FC236}">
                    <a16:creationId xmlns:a16="http://schemas.microsoft.com/office/drawing/2014/main" id="{D8C7C84E-A439-4B2A-94CE-26B4E69CC91C}"/>
                  </a:ext>
                </a:extLst>
              </p:cNvPr>
              <p:cNvSpPr>
                <a:spLocks noGrp="1" noRot="1" noChangeAspect="1" noMove="1" noResize="1" noEditPoints="1" noAdjustHandles="1" noChangeArrowheads="1" noChangeShapeType="1" noTextEdit="1"/>
              </p:cNvSpPr>
              <p:nvPr>
                <p:ph idx="1"/>
              </p:nvPr>
            </p:nvSpPr>
            <p:spPr>
              <a:xfrm>
                <a:off x="1789338" y="1756104"/>
                <a:ext cx="3660256" cy="4593141"/>
              </a:xfrm>
              <a:blipFill>
                <a:blip r:embed="rId2"/>
                <a:stretch>
                  <a:fillRect l="-5000" t="-3316" r="-5167" b="-1194"/>
                </a:stretch>
              </a:blipFill>
            </p:spPr>
            <p:txBody>
              <a:bodyPr/>
              <a:lstStyle/>
              <a:p>
                <a:r>
                  <a:rPr lang="en-IN">
                    <a:noFill/>
                  </a:rPr>
                  <a:t> </a:t>
                </a:r>
              </a:p>
            </p:txBody>
          </p:sp>
        </mc:Fallback>
      </mc:AlternateContent>
      <p:pic>
        <p:nvPicPr>
          <p:cNvPr id="4" name="Picture 2">
            <a:extLst>
              <a:ext uri="{FF2B5EF4-FFF2-40B4-BE49-F238E27FC236}">
                <a16:creationId xmlns:a16="http://schemas.microsoft.com/office/drawing/2014/main" id="{03937BCE-90DF-8053-B310-BA7AC638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19" y="2929770"/>
            <a:ext cx="5591175" cy="34194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0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51BEF-2A59-4268-968D-5C8F03B9F3D2}"/>
              </a:ext>
            </a:extLst>
          </p:cNvPr>
          <p:cNvSpPr>
            <a:spLocks noGrp="1"/>
          </p:cNvSpPr>
          <p:nvPr>
            <p:ph type="title"/>
          </p:nvPr>
        </p:nvSpPr>
        <p:spPr/>
        <p:txBody>
          <a:bodyPr/>
          <a:lstStyle/>
          <a:p>
            <a:r>
              <a:rPr lang="en-US" sz="2400"/>
              <a:t>Network being tested on</a:t>
            </a:r>
          </a:p>
        </p:txBody>
      </p:sp>
      <p:sp>
        <p:nvSpPr>
          <p:cNvPr id="2" name="Content Placeholder 1">
            <a:extLst>
              <a:ext uri="{FF2B5EF4-FFF2-40B4-BE49-F238E27FC236}">
                <a16:creationId xmlns:a16="http://schemas.microsoft.com/office/drawing/2014/main" id="{D8C7C84E-A439-4B2A-94CE-26B4E69CC91C}"/>
              </a:ext>
            </a:extLst>
          </p:cNvPr>
          <p:cNvSpPr>
            <a:spLocks noGrp="1"/>
          </p:cNvSpPr>
          <p:nvPr>
            <p:ph idx="1"/>
          </p:nvPr>
        </p:nvSpPr>
        <p:spPr>
          <a:xfrm>
            <a:off x="1781175" y="2229632"/>
            <a:ext cx="3660256" cy="4273289"/>
          </a:xfrm>
        </p:spPr>
        <p:txBody>
          <a:bodyPr/>
          <a:lstStyle/>
          <a:p>
            <a:pPr marL="0" indent="0">
              <a:buNone/>
            </a:pPr>
            <a:r>
              <a:rPr lang="en-US" b="1"/>
              <a:t>ENApp Approach [1]</a:t>
            </a:r>
          </a:p>
          <a:p>
            <a:pPr lvl="1"/>
            <a:r>
              <a:rPr lang="en-US"/>
              <a:t>Divide the network into several areas to solve for their Optimal Power Flow solutions separately, with exchange of boundary variables after every ‘macro-iteration’.</a:t>
            </a:r>
          </a:p>
          <a:p>
            <a:pPr marL="0" indent="0">
              <a:buNone/>
            </a:pPr>
            <a:endParaRPr lang="en-US"/>
          </a:p>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63EE49-5592-C0C5-CE37-B9B35EF6E680}"/>
                  </a:ext>
                </a:extLst>
              </p:cNvPr>
              <p:cNvSpPr txBox="1"/>
              <p:nvPr/>
            </p:nvSpPr>
            <p:spPr>
              <a:xfrm>
                <a:off x="9320756" y="349548"/>
                <a:ext cx="200515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A previous model of the test system. Currently the system has </a:t>
                </a:r>
                <a:r>
                  <a:rPr kumimoji="0" lang="en-US" sz="1400" b="1" i="0" u="none" strike="noStrike" kern="1200" cap="none" spc="0" normalizeH="0" baseline="0" noProof="0">
                    <a:ln>
                      <a:noFill/>
                    </a:ln>
                    <a:solidFill>
                      <a:srgbClr val="FFFFFF"/>
                    </a:solidFill>
                    <a:effectLst/>
                    <a:uLnTx/>
                    <a:uFillTx/>
                    <a:latin typeface="Corbel"/>
                    <a:ea typeface="+mn-ea"/>
                    <a:cs typeface="+mn-cs"/>
                  </a:rPr>
                  <a:t>DERs and Batteries on </a:t>
                </a:r>
                <a14:m>
                  <m:oMath xmlns:m="http://schemas.openxmlformats.org/officeDocument/2006/math">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𝟏𝟎𝟎</m:t>
                    </m:r>
                    <m:r>
                      <a:rPr kumimoji="0" lang="en-IN" sz="1400" b="1" i="1" u="none" strike="noStrike" kern="1200" cap="none" spc="0" normalizeH="0" baseline="0" noProof="0" dirty="0" smtClean="0">
                        <a:ln>
                          <a:noFill/>
                        </a:ln>
                        <a:solidFill>
                          <a:srgbClr val="FFFFFF"/>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a:ln>
                      <a:noFill/>
                    </a:ln>
                    <a:solidFill>
                      <a:srgbClr val="FFFFFF"/>
                    </a:solidFill>
                    <a:effectLst/>
                    <a:uLnTx/>
                    <a:uFillTx/>
                    <a:latin typeface="Corbel"/>
                    <a:ea typeface="+mn-ea"/>
                    <a:cs typeface="+mn-cs"/>
                  </a:rPr>
                  <a:t> of the nodes with non-zero loads</a:t>
                </a:r>
                <a:r>
                  <a:rPr kumimoji="0" lang="en-US" sz="1400" b="0" i="0" u="none" strike="noStrike" kern="1200" cap="none" spc="0" normalizeH="0" baseline="0" noProof="0">
                    <a:ln>
                      <a:noFill/>
                    </a:ln>
                    <a:solidFill>
                      <a:srgbClr val="FFFFFF"/>
                    </a:solidFill>
                    <a:effectLst/>
                    <a:uLnTx/>
                    <a:uFillTx/>
                    <a:latin typeface="Corbel"/>
                    <a:ea typeface="+mn-ea"/>
                    <a:cs typeface="+mn-cs"/>
                  </a:rPr>
                  <a:t>.</a:t>
                </a:r>
              </a:p>
            </p:txBody>
          </p:sp>
        </mc:Choice>
        <mc:Fallback xmlns="">
          <p:sp>
            <p:nvSpPr>
              <p:cNvPr id="4" name="TextBox 3">
                <a:extLst>
                  <a:ext uri="{FF2B5EF4-FFF2-40B4-BE49-F238E27FC236}">
                    <a16:creationId xmlns:a16="http://schemas.microsoft.com/office/drawing/2014/main" id="{2863EE49-5592-C0C5-CE37-B9B35EF6E680}"/>
                  </a:ext>
                </a:extLst>
              </p:cNvPr>
              <p:cNvSpPr txBox="1">
                <a:spLocks noRot="1" noChangeAspect="1" noMove="1" noResize="1" noEditPoints="1" noAdjustHandles="1" noChangeArrowheads="1" noChangeShapeType="1" noTextEdit="1"/>
              </p:cNvSpPr>
              <p:nvPr/>
            </p:nvSpPr>
            <p:spPr>
              <a:xfrm>
                <a:off x="9320756" y="349548"/>
                <a:ext cx="2005150" cy="1384995"/>
              </a:xfrm>
              <a:prstGeom prst="rect">
                <a:avLst/>
              </a:prstGeom>
              <a:blipFill>
                <a:blip r:embed="rId2"/>
                <a:stretch>
                  <a:fillRect l="-912" t="-439" b="-3509"/>
                </a:stretch>
              </a:blipFill>
              <a:ln>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4D483C1-7380-3AB5-C3D4-885119373EAD}"/>
              </a:ext>
            </a:extLst>
          </p:cNvPr>
          <p:cNvCxnSpPr>
            <a:cxnSpLocks/>
            <a:stCxn id="19" idx="0"/>
            <a:endCxn id="4" idx="2"/>
          </p:cNvCxnSpPr>
          <p:nvPr/>
        </p:nvCxnSpPr>
        <p:spPr>
          <a:xfrm flipV="1">
            <a:off x="8621008" y="1734543"/>
            <a:ext cx="1702323" cy="1319204"/>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C03E129-A6C8-1CBC-A73A-ABFC9E7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48" y="413199"/>
            <a:ext cx="3137587" cy="117659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3781" y="3467618"/>
            <a:ext cx="495300" cy="104775"/>
          </a:xfrm>
          <a:prstGeom prst="rect">
            <a:avLst/>
          </a:prstGeom>
        </p:spPr>
      </p:pic>
      <p:pic>
        <p:nvPicPr>
          <p:cNvPr id="19" name="Picture 18" descr="A map of a game&#10;&#10;Description automatically generated">
            <a:extLst>
              <a:ext uri="{FF2B5EF4-FFF2-40B4-BE49-F238E27FC236}">
                <a16:creationId xmlns:a16="http://schemas.microsoft.com/office/drawing/2014/main" id="{BB89419A-F166-1E3E-BF37-AC134BDFE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081" y="3053747"/>
            <a:ext cx="5563853" cy="3277648"/>
          </a:xfrm>
          <a:prstGeom prst="rect">
            <a:avLst/>
          </a:prstGeom>
          <a:ln>
            <a:solidFill>
              <a:schemeClr val="accent1"/>
            </a:solidFill>
          </a:ln>
        </p:spPr>
      </p:pic>
    </p:spTree>
    <p:extLst>
      <p:ext uri="{BB962C8B-B14F-4D97-AF65-F5344CB8AC3E}">
        <p14:creationId xmlns:p14="http://schemas.microsoft.com/office/powerpoint/2010/main" val="1858411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CF70-2D0F-2E0E-C4F4-5C83B0F128E7}"/>
              </a:ext>
            </a:extLst>
          </p:cNvPr>
          <p:cNvSpPr>
            <a:spLocks noGrp="1"/>
          </p:cNvSpPr>
          <p:nvPr>
            <p:ph type="title"/>
          </p:nvPr>
        </p:nvSpPr>
        <p:spPr>
          <a:xfrm>
            <a:off x="1064418" y="72662"/>
            <a:ext cx="10063163" cy="1272756"/>
          </a:xfrm>
        </p:spPr>
        <p:txBody>
          <a:bodyPr/>
          <a:lstStyle/>
          <a:p>
            <a:r>
              <a:rPr lang="en-US"/>
              <a:t>Overall Scope of the problem</a:t>
            </a:r>
            <a:br>
              <a:rPr lang="en-US"/>
            </a:br>
            <a:r>
              <a:rPr lang="en-US" sz="1800"/>
              <a:t>Algorithm and Communication Architecture</a:t>
            </a:r>
            <a:endParaRPr lang="en-US"/>
          </a:p>
        </p:txBody>
      </p:sp>
      <p:sp>
        <p:nvSpPr>
          <p:cNvPr id="3" name="Content Placeholder 2">
            <a:extLst>
              <a:ext uri="{FF2B5EF4-FFF2-40B4-BE49-F238E27FC236}">
                <a16:creationId xmlns:a16="http://schemas.microsoft.com/office/drawing/2014/main" id="{F817A183-838C-F710-3904-29E53CB9E229}"/>
              </a:ext>
            </a:extLst>
          </p:cNvPr>
          <p:cNvSpPr>
            <a:spLocks noGrp="1"/>
          </p:cNvSpPr>
          <p:nvPr>
            <p:ph idx="1"/>
          </p:nvPr>
        </p:nvSpPr>
        <p:spPr>
          <a:xfrm>
            <a:off x="1301862" y="1862429"/>
            <a:ext cx="1299754" cy="4286531"/>
          </a:xfrm>
        </p:spPr>
        <p:txBody>
          <a:bodyPr/>
          <a:lstStyle/>
          <a:p>
            <a:pPr marL="0" indent="0">
              <a:buNone/>
            </a:pPr>
            <a:r>
              <a:rPr lang="en-US" sz="1200" err="1"/>
              <a:t>OpenDSO</a:t>
            </a:r>
            <a:r>
              <a:rPr lang="en-US" sz="1200"/>
              <a:t>-System Operator (Forecast)</a:t>
            </a:r>
          </a:p>
          <a:p>
            <a:pPr marL="0" indent="0">
              <a:buNone/>
            </a:pPr>
            <a:r>
              <a:rPr lang="en-US" sz="1200" err="1"/>
              <a:t>OpenDSO</a:t>
            </a:r>
            <a:r>
              <a:rPr lang="en-US" sz="1200"/>
              <a:t>-Measurement Devices</a:t>
            </a:r>
          </a:p>
          <a:p>
            <a:pPr marL="0" indent="0">
              <a:buNone/>
            </a:pPr>
            <a:r>
              <a:rPr lang="en-US" sz="1200" err="1"/>
              <a:t>OpenDSO</a:t>
            </a:r>
            <a:r>
              <a:rPr lang="en-US" sz="1200"/>
              <a:t>-EDO</a:t>
            </a:r>
          </a:p>
          <a:p>
            <a:pPr marL="0" indent="0">
              <a:buNone/>
            </a:pPr>
            <a:endParaRPr lang="en-US" sz="1200"/>
          </a:p>
          <a:p>
            <a:pPr marL="0" indent="0">
              <a:buNone/>
            </a:pPr>
            <a:r>
              <a:rPr lang="en-US" sz="1200" err="1"/>
              <a:t>OpenDSO-OpenDSO</a:t>
            </a:r>
            <a:endParaRPr lang="en-US" sz="1200"/>
          </a:p>
          <a:p>
            <a:pPr marL="0" indent="0">
              <a:buNone/>
            </a:pPr>
            <a:endParaRPr lang="en-US" sz="1200"/>
          </a:p>
        </p:txBody>
      </p:sp>
      <p:pic>
        <p:nvPicPr>
          <p:cNvPr id="5" name="Content Placeholder 7" descr="A screenshot of a video game&#10;&#10;Description automatically generated">
            <a:extLst>
              <a:ext uri="{FF2B5EF4-FFF2-40B4-BE49-F238E27FC236}">
                <a16:creationId xmlns:a16="http://schemas.microsoft.com/office/drawing/2014/main" id="{FC4BAABB-A364-A7DA-C551-83D51B9B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85" y="1607546"/>
            <a:ext cx="8579516" cy="4796298"/>
          </a:xfrm>
          <a:prstGeom prst="rect">
            <a:avLst/>
          </a:prstGeom>
          <a:solidFill>
            <a:schemeClr val="bg1"/>
          </a:solidFill>
        </p:spPr>
      </p:pic>
    </p:spTree>
    <p:extLst>
      <p:ext uri="{BB962C8B-B14F-4D97-AF65-F5344CB8AC3E}">
        <p14:creationId xmlns:p14="http://schemas.microsoft.com/office/powerpoint/2010/main" val="1286851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279462" y="2025965"/>
            <a:ext cx="4311969" cy="1756378"/>
          </a:xfrm>
        </p:spPr>
        <p:txBody>
          <a:bodyPr/>
          <a:lstStyle/>
          <a:p>
            <a:pPr marL="0" indent="0">
              <a:buNone/>
            </a:pPr>
            <a:r>
              <a:rPr lang="en-US"/>
              <a:t>A simpler schematic for D-OPF.</a:t>
            </a:r>
            <a:endParaRPr lang="en-IN"/>
          </a:p>
        </p:txBody>
      </p:sp>
      <p:pic>
        <p:nvPicPr>
          <p:cNvPr id="11" name="Graphic 10">
            <a:extLst>
              <a:ext uri="{FF2B5EF4-FFF2-40B4-BE49-F238E27FC236}">
                <a16:creationId xmlns:a16="http://schemas.microsoft.com/office/drawing/2014/main" id="{82A50BD5-ABEC-A8FA-B586-CD7E9CF08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1" y="41518"/>
            <a:ext cx="6237923" cy="6774963"/>
          </a:xfrm>
          <a:prstGeom prst="rect">
            <a:avLst/>
          </a:prstGeom>
        </p:spPr>
      </p:pic>
    </p:spTree>
    <p:extLst>
      <p:ext uri="{BB962C8B-B14F-4D97-AF65-F5344CB8AC3E}">
        <p14:creationId xmlns:p14="http://schemas.microsoft.com/office/powerpoint/2010/main" val="1789531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4368-32D8-B2F8-21F0-13230CAAC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D8DE-2884-A95E-01F3-D1F7C34946B4}"/>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F3F1B7F2-672E-0516-C240-267048CD8923}"/>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42CCF625-FF5E-75EE-5AAD-945545FD4769}"/>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51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A simpler schematic for MP-D-OPF for three time-steps</a:t>
                </a:r>
              </a:p>
              <a:p>
                <a:pPr marL="0" indent="0">
                  <a:buNone/>
                </a:pPr>
                <a:r>
                  <a:rPr lang="en-US"/>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=3)</m:t>
                    </m:r>
                  </m:oMath>
                </a14:m>
                <a:endParaRPr lang="en-IN"/>
              </a:p>
            </p:txBody>
          </p:sp>
        </mc:Choice>
        <mc:Fallback xmlns="">
          <p:sp>
            <p:nvSpPr>
              <p:cNvPr id="7" name="Content Placeholder 6">
                <a:extLst>
                  <a:ext uri="{FF2B5EF4-FFF2-40B4-BE49-F238E27FC236}">
                    <a16:creationId xmlns:a16="http://schemas.microsoft.com/office/drawing/2014/main" id="{8BD89157-8742-D079-1707-752D6EC7A11B}"/>
                  </a:ext>
                </a:extLst>
              </p:cNvPr>
              <p:cNvSpPr>
                <a:spLocks noGrp="1" noRot="1" noChangeAspect="1" noMove="1" noResize="1" noEditPoints="1" noAdjustHandles="1" noChangeArrowheads="1" noChangeShapeType="1" noTextEdit="1"/>
              </p:cNvSpPr>
              <p:nvPr>
                <p:ph idx="1"/>
              </p:nvPr>
            </p:nvSpPr>
            <p:spPr>
              <a:xfrm>
                <a:off x="1347701" y="360938"/>
                <a:ext cx="9802520" cy="730883"/>
              </a:xfrm>
              <a:blipFill>
                <a:blip r:embed="rId4"/>
                <a:stretch>
                  <a:fillRect t="-20833" b="-48333"/>
                </a:stretch>
              </a:blipFill>
            </p:spPr>
            <p:txBody>
              <a:bodyPr/>
              <a:lstStyle/>
              <a:p>
                <a:r>
                  <a:rPr lang="en-IN">
                    <a:noFill/>
                  </a:rPr>
                  <a:t> </a:t>
                </a:r>
              </a:p>
            </p:txBody>
          </p:sp>
        </mc:Fallback>
      </mc:AlternateContent>
      <p:pic>
        <p:nvPicPr>
          <p:cNvPr id="5" name="Graphic 4">
            <a:extLst>
              <a:ext uri="{FF2B5EF4-FFF2-40B4-BE49-F238E27FC236}">
                <a16:creationId xmlns:a16="http://schemas.microsoft.com/office/drawing/2014/main" id="{B90C3E54-1BBA-9A34-A3BC-95826336A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08" y="1593091"/>
            <a:ext cx="11561813" cy="4063906"/>
          </a:xfrm>
          <a:prstGeom prst="rect">
            <a:avLst/>
          </a:prstGeom>
        </p:spPr>
      </p:pic>
    </p:spTree>
    <p:extLst>
      <p:ext uri="{BB962C8B-B14F-4D97-AF65-F5344CB8AC3E}">
        <p14:creationId xmlns:p14="http://schemas.microsoft.com/office/powerpoint/2010/main" val="3704734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currently being done? MP-DOPF in Brute Force</a:t>
            </a:r>
            <a:endParaRPr lang="en-IN"/>
          </a:p>
        </p:txBody>
      </p:sp>
      <p:pic>
        <p:nvPicPr>
          <p:cNvPr id="3" name="Graphic 2">
            <a:extLst>
              <a:ext uri="{FF2B5EF4-FFF2-40B4-BE49-F238E27FC236}">
                <a16:creationId xmlns:a16="http://schemas.microsoft.com/office/drawing/2014/main" id="{CB439699-B35E-9744-AFC4-D26130B3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35" y="1257530"/>
            <a:ext cx="11516529" cy="5239532"/>
          </a:xfrm>
          <a:prstGeom prst="rect">
            <a:avLst/>
          </a:prstGeom>
        </p:spPr>
      </p:pic>
    </p:spTree>
    <p:extLst>
      <p:ext uri="{BB962C8B-B14F-4D97-AF65-F5344CB8AC3E}">
        <p14:creationId xmlns:p14="http://schemas.microsoft.com/office/powerpoint/2010/main" val="2644098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2545F20-7E4E-CAD3-6459-01DB96A88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81" y="3467618"/>
            <a:ext cx="495300" cy="104775"/>
          </a:xfrm>
          <a:prstGeom prst="rect">
            <a:avLst/>
          </a:prstGeom>
        </p:spPr>
      </p:pic>
      <p:sp>
        <p:nvSpPr>
          <p:cNvPr id="7" name="Content Placeholder 6">
            <a:extLst>
              <a:ext uri="{FF2B5EF4-FFF2-40B4-BE49-F238E27FC236}">
                <a16:creationId xmlns:a16="http://schemas.microsoft.com/office/drawing/2014/main" id="{8BD89157-8742-D079-1707-752D6EC7A11B}"/>
              </a:ext>
            </a:extLst>
          </p:cNvPr>
          <p:cNvSpPr>
            <a:spLocks noGrp="1"/>
          </p:cNvSpPr>
          <p:nvPr>
            <p:ph idx="1"/>
          </p:nvPr>
        </p:nvSpPr>
        <p:spPr>
          <a:xfrm>
            <a:off x="1347701" y="360938"/>
            <a:ext cx="9802520" cy="730883"/>
          </a:xfrm>
        </p:spPr>
        <p:txBody>
          <a:bodyPr/>
          <a:lstStyle/>
          <a:p>
            <a:pPr marL="0" indent="0">
              <a:buNone/>
            </a:pPr>
            <a:r>
              <a:rPr lang="en-US"/>
              <a:t>What is will be done? A ‘true’ MP-DOPF using Differential Dynamic Programming </a:t>
            </a:r>
            <a:r>
              <a:rPr lang="en-US" sz="1800"/>
              <a:t>(Currently under formulation, variables not explained here) [20b]</a:t>
            </a:r>
            <a:endParaRPr lang="en-IN"/>
          </a:p>
        </p:txBody>
      </p:sp>
      <p:pic>
        <p:nvPicPr>
          <p:cNvPr id="4" name="Graphic 3">
            <a:extLst>
              <a:ext uri="{FF2B5EF4-FFF2-40B4-BE49-F238E27FC236}">
                <a16:creationId xmlns:a16="http://schemas.microsoft.com/office/drawing/2014/main" id="{A870F9D1-5840-E3D8-6584-B8076B7B9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49" y="2005232"/>
            <a:ext cx="11125805" cy="3910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4EE9A-468E-671C-E823-A22DF0CE1401}"/>
                  </a:ext>
                </a:extLst>
              </p:cNvPr>
              <p:cNvSpPr txBox="1"/>
              <p:nvPr/>
            </p:nvSpPr>
            <p:spPr>
              <a:xfrm>
                <a:off x="3671668"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5" name="TextBox 4">
                <a:extLst>
                  <a:ext uri="{FF2B5EF4-FFF2-40B4-BE49-F238E27FC236}">
                    <a16:creationId xmlns:a16="http://schemas.microsoft.com/office/drawing/2014/main" id="{5C14EE9A-468E-671C-E823-A22DF0CE1401}"/>
                  </a:ext>
                </a:extLst>
              </p:cNvPr>
              <p:cNvSpPr txBox="1">
                <a:spLocks noRot="1" noChangeAspect="1" noMove="1" noResize="1" noEditPoints="1" noAdjustHandles="1" noChangeArrowheads="1" noChangeShapeType="1" noTextEdit="1"/>
              </p:cNvSpPr>
              <p:nvPr/>
            </p:nvSpPr>
            <p:spPr>
              <a:xfrm>
                <a:off x="3671668" y="4520867"/>
                <a:ext cx="1350499" cy="92333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EEEC89-08A0-ABB3-E685-8C55C3FED91B}"/>
                  </a:ext>
                </a:extLst>
              </p:cNvPr>
              <p:cNvSpPr txBox="1"/>
              <p:nvPr/>
            </p:nvSpPr>
            <p:spPr>
              <a:xfrm>
                <a:off x="7650480" y="4520867"/>
                <a:ext cx="13504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e>
                        <m:sub>
                          <m:r>
                            <a:rPr kumimoji="0" lang="en-US" sz="5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oMath>
                  </m:oMathPara>
                </a14:m>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6" name="TextBox 5">
                <a:extLst>
                  <a:ext uri="{FF2B5EF4-FFF2-40B4-BE49-F238E27FC236}">
                    <a16:creationId xmlns:a16="http://schemas.microsoft.com/office/drawing/2014/main" id="{83EEEC89-08A0-ABB3-E685-8C55C3FED91B}"/>
                  </a:ext>
                </a:extLst>
              </p:cNvPr>
              <p:cNvSpPr txBox="1">
                <a:spLocks noRot="1" noChangeAspect="1" noMove="1" noResize="1" noEditPoints="1" noAdjustHandles="1" noChangeArrowheads="1" noChangeShapeType="1" noTextEdit="1"/>
              </p:cNvSpPr>
              <p:nvPr/>
            </p:nvSpPr>
            <p:spPr>
              <a:xfrm>
                <a:off x="7650480" y="4520867"/>
                <a:ext cx="1350499" cy="923330"/>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69536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a:bodyPr>
          <a:lstStyle/>
          <a:p>
            <a:pPr marL="0" indent="0">
              <a:buNone/>
            </a:pPr>
            <a:endParaRPr lang="en-US" sz="2000">
              <a:solidFill>
                <a:srgbClr val="FFFFFF"/>
              </a:solidFill>
            </a:endParaRPr>
          </a:p>
        </p:txBody>
      </p:sp>
    </p:spTree>
    <p:extLst>
      <p:ext uri="{BB962C8B-B14F-4D97-AF65-F5344CB8AC3E}">
        <p14:creationId xmlns:p14="http://schemas.microsoft.com/office/powerpoint/2010/main" val="2564785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2753831"/>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predictions for other non-controllable parameter values like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𝑡</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d>
                      <m:dPr>
                        <m:begChr m:val="["/>
                        <m:endChr m:val="]"/>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0, 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e>
                    </m:d>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2753831"/>
              </a:xfrm>
              <a:prstGeom prst="rect">
                <a:avLst/>
              </a:prstGeom>
              <a:blipFill>
                <a:blip r:embed="rId4"/>
                <a:stretch>
                  <a:fillRect l="-776" t="-1316" b="-3509"/>
                </a:stretch>
              </a:blipFill>
              <a:ln w="22225">
                <a:solidFill>
                  <a:schemeClr val="accent4">
                    <a:lumMod val="75000"/>
                  </a:schemeClr>
                </a:solidFill>
                <a:prstDash val="lgDash"/>
              </a:ln>
            </p:spPr>
            <p:txBody>
              <a:bodyPr/>
              <a:lstStyle/>
              <a:p>
                <a:r>
                  <a:rPr lang="en-US">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240522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619" y="-153092"/>
            <a:ext cx="1455698" cy="1455698"/>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E6E1A-B461-F4B3-952C-9D664C97E3E5}"/>
                  </a:ext>
                </a:extLst>
              </p:cNvPr>
              <p:cNvSpPr txBox="1"/>
              <p:nvPr/>
            </p:nvSpPr>
            <p:spPr>
              <a:xfrm>
                <a:off x="274174" y="1081129"/>
                <a:ext cx="10970358" cy="4906343"/>
              </a:xfrm>
              <a:prstGeom prst="rect">
                <a:avLst/>
              </a:prstGeom>
              <a:solidFill>
                <a:srgbClr val="002D61">
                  <a:alpha val="74902"/>
                </a:srgbClr>
              </a:solidFill>
              <a:ln w="22225">
                <a:solidFill>
                  <a:schemeClr val="accent4">
                    <a:lumMod val="75000"/>
                  </a:schemeClr>
                </a:solidFill>
                <a:prstDash val="lgDash"/>
              </a:ln>
            </p:spPr>
            <p:txBody>
              <a:bodyPr wrap="square" rtlCol="0">
                <a:spAutoFit/>
              </a:bodyPr>
              <a:lstStyle/>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Given</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State of Charges of all batteries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in a grid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beginning of a horizon interval (</a:t>
                </a:r>
                <a14:m>
                  <m:oMath xmlns:m="http://schemas.openxmlformats.org/officeDocument/2006/math">
                    <m:sSubSup>
                      <m:sSubSupPr>
                        <m:ctrlP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ctrlPr>
                      </m:sSubSupPr>
                      <m:e>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𝐵</m:t>
                        </m:r>
                      </m:e>
                      <m:sub>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sub>
                      <m: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0</m:t>
                        </m:r>
                      </m:sup>
                    </m:sSubSup>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𝑗</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 </m:t>
                    </m:r>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ℬ</m:t>
                    </m:r>
                  </m:oMath>
                </a14:m>
                <a:r>
                  <a:rPr kumimoji="0" lang="en-US" sz="2400" b="0" i="0" u="none" strike="noStrike" kern="1200" cap="none" spc="0" normalizeH="0" baseline="0" noProof="0">
                    <a:ln>
                      <a:noFill/>
                    </a:ln>
                    <a:solidFill>
                      <a:srgbClr val="FFFFFF"/>
                    </a:solidFill>
                    <a:effectLst/>
                    <a:uLnTx/>
                    <a:uFillTx/>
                    <a:latin typeface="Corbel"/>
                    <a:ea typeface="Cambria" panose="02040503050406030204" pitchFamily="18" charset="0"/>
                    <a:cs typeface="+mn-cs"/>
                  </a:rPr>
                  <a:t> representing the set of nodes with Batteries</a:t>
                </a:r>
                <a14:m>
                  <m:oMath xmlns:m="http://schemas.openxmlformats.org/officeDocument/2006/math">
                    <m:r>
                      <a:rPr kumimoji="0" lang="en-US" sz="24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m:t>
                    </m:r>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along with other non-controllable parameter values like </a:t>
                </a:r>
                <a14:m>
                  <m:oMath xmlns:m="http://schemas.openxmlformats.org/officeDocument/2006/math">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𝐿𝑜𝑎𝑑</m:t>
                        </m:r>
                      </m:sub>
                    </m:s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𝐷𝐸𝑅</m:t>
                        </m:r>
                      </m:sub>
                    </m:sSub>
                  </m:oMath>
                </a14:m>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Solve for Optimal Power Flow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the system, with the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objective</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of </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minimizing line losses across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the entire</a:t>
                </a:r>
                <a:r>
                  <a:rPr kumimoji="0" lang="en-US" sz="24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horizon </a:t>
                </a:r>
                <a:r>
                  <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of time interval </a:t>
                </a:r>
                <a14:m>
                  <m:oMath xmlns:m="http://schemas.openxmlformats.org/officeDocument/2006/math">
                    <m:r>
                      <a:rPr kumimoji="0" lang="en-US" sz="2400" b="1" i="1" u="none" strike="noStrike" kern="1200" cap="none" spc="0" normalizeH="0" baseline="0" noProof="0" smtClean="0">
                        <a:ln>
                          <a:noFill/>
                        </a:ln>
                        <a:solidFill>
                          <a:srgbClr val="FFFFFF"/>
                        </a:solidFill>
                        <a:effectLst/>
                        <a:uLnTx/>
                        <a:uFillTx/>
                        <a:latin typeface="Cambria Math" panose="02040503050406030204" pitchFamily="18" charset="0"/>
                        <a:ea typeface="Cambria" panose="02040503050406030204" pitchFamily="18" charset="0"/>
                        <a:cs typeface="+mn-cs"/>
                      </a:rPr>
                      <m:t>𝑻</m:t>
                    </m:r>
                  </m:oMath>
                </a14:m>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endParaRP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while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making sure that</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1. </a:t>
                </a:r>
                <a14:m>
                  <m:oMath xmlns:m="http://schemas.openxmlformats.org/officeDocument/2006/math">
                    <m:sSub>
                      <m:sSub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𝐵</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b>
                    </m:sSub>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(the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SOC of the battery </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every point of the simulation) </a:t>
                </a:r>
                <a:r>
                  <a:rPr kumimoji="0" lang="en-US" sz="20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stays in permissible limits</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2. The OPF Solution is physically consistent. For no node containing a battery, is </a:t>
                </a:r>
                <a14:m>
                  <m:oMath xmlns:m="http://schemas.openxmlformats.org/officeDocument/2006/math">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𝑑</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sSubSup>
                      <m:sSubSupPr>
                        <m:ctrlP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𝑃</m:t>
                        </m:r>
                      </m:e>
                      <m:sub>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𝑐</m:t>
                        </m:r>
                      </m:sub>
                      <m: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𝑡</m:t>
                        </m:r>
                      </m:sup>
                    </m:sSubSup>
                    <m:r>
                      <a:rPr kumimoji="0" lang="en-US" sz="20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In other words, make sure that </a:t>
                </a:r>
                <a:r>
                  <a:rPr kumimoji="0" lang="en-US" sz="2000" b="0" i="0" u="none" strike="noStrike" kern="1200" cap="none" spc="0" normalizeH="0" baseline="0" noProof="0">
                    <a:ln>
                      <a:noFill/>
                    </a:ln>
                    <a:solidFill>
                      <a:srgbClr val="FFFFFF"/>
                    </a:solidFill>
                    <a:effectLst/>
                    <a:highlight>
                      <a:srgbClr val="008000"/>
                    </a:highlight>
                    <a:uLnTx/>
                    <a:uFillTx/>
                    <a:latin typeface="Cambria" panose="02040503050406030204" pitchFamily="18" charset="0"/>
                    <a:ea typeface="Cambria" panose="02040503050406030204" pitchFamily="18" charset="0"/>
                    <a:cs typeface="+mn-cs"/>
                  </a:rPr>
                  <a:t>Complementarity of Discharging and Charging</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00B050"/>
                    </a:solidFill>
                    <a:effectLst/>
                    <a:uLnTx/>
                    <a:uFillTx/>
                    <a:latin typeface="Cambria" panose="02040503050406030204" pitchFamily="18" charset="0"/>
                    <a:ea typeface="Cambria" panose="02040503050406030204" pitchFamily="18" charset="0"/>
                    <a:cs typeface="+mn-cs"/>
                  </a:rPr>
                  <a:t>ensured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Alternatively, </a:t>
                </a:r>
                <a:r>
                  <a:rPr kumimoji="0" lang="en-US" sz="2000" b="0" i="0" u="none" strike="noStrike" kern="1200" cap="none" spc="0" normalizeH="0" baseline="0" noProof="0">
                    <a:ln>
                      <a:noFill/>
                    </a:ln>
                    <a:solidFill>
                      <a:srgbClr val="FFFFFF"/>
                    </a:solidFill>
                    <a:effectLst/>
                    <a:highlight>
                      <a:srgbClr val="800000"/>
                    </a:highlight>
                    <a:uLnTx/>
                    <a:uFillTx/>
                    <a:latin typeface="Cambria" panose="02040503050406030204" pitchFamily="18" charset="0"/>
                    <a:ea typeface="Cambria" panose="02040503050406030204" pitchFamily="18" charset="0"/>
                    <a:cs typeface="+mn-cs"/>
                  </a:rPr>
                  <a:t>Simultaneous Charging and Discharging (SCD)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is </a:t>
                </a:r>
                <a:r>
                  <a:rPr kumimoji="0" lang="en-US" sz="2000" b="0" i="0" u="none" strike="noStrike" kern="1200" cap="none" spc="0" normalizeH="0" baseline="0" noProof="0">
                    <a:ln>
                      <a:noFill/>
                    </a:ln>
                    <a:solidFill>
                      <a:srgbClr val="FF0000"/>
                    </a:solidFill>
                    <a:effectLst/>
                    <a:uLnTx/>
                    <a:uFillTx/>
                    <a:latin typeface="Cambria" panose="02040503050406030204" pitchFamily="18" charset="0"/>
                    <a:ea typeface="Cambria" panose="02040503050406030204" pitchFamily="18" charset="0"/>
                    <a:cs typeface="+mn-cs"/>
                  </a:rPr>
                  <a:t>avoided</a:t>
                </a: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3. Other usual OPF physical constraints are also satisfied.</a:t>
                </a:r>
              </a:p>
              <a:p>
                <a:pPr marL="137160" marR="0" lvl="1" indent="-22860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4. Terminal SOC is same as initial.</a:t>
                </a:r>
              </a:p>
            </p:txBody>
          </p:sp>
        </mc:Choice>
        <mc:Fallback xmlns="">
          <p:sp>
            <p:nvSpPr>
              <p:cNvPr id="4" name="TextBox 3">
                <a:extLst>
                  <a:ext uri="{FF2B5EF4-FFF2-40B4-BE49-F238E27FC236}">
                    <a16:creationId xmlns:a16="http://schemas.microsoft.com/office/drawing/2014/main" id="{2A2E6E1A-B461-F4B3-952C-9D664C97E3E5}"/>
                  </a:ext>
                </a:extLst>
              </p:cNvPr>
              <p:cNvSpPr txBox="1">
                <a:spLocks noRot="1" noChangeAspect="1" noMove="1" noResize="1" noEditPoints="1" noAdjustHandles="1" noChangeArrowheads="1" noChangeShapeType="1" noTextEdit="1"/>
              </p:cNvSpPr>
              <p:nvPr/>
            </p:nvSpPr>
            <p:spPr>
              <a:xfrm>
                <a:off x="274174" y="1081129"/>
                <a:ext cx="10970358" cy="4906343"/>
              </a:xfrm>
              <a:prstGeom prst="rect">
                <a:avLst/>
              </a:prstGeom>
              <a:blipFill>
                <a:blip r:embed="rId4"/>
                <a:stretch>
                  <a:fillRect l="-776" t="-742" b="-989"/>
                </a:stretch>
              </a:blipFill>
              <a:ln w="22225">
                <a:solidFill>
                  <a:schemeClr val="accent4">
                    <a:lumMod val="75000"/>
                  </a:schemeClr>
                </a:solidFill>
                <a:prstDash val="lgDash"/>
              </a:ln>
            </p:spPr>
            <p:txBody>
              <a:bodyPr/>
              <a:lstStyle/>
              <a:p>
                <a:r>
                  <a:rPr lang="en-IN">
                    <a:noFill/>
                  </a:rPr>
                  <a:t> </a:t>
                </a:r>
              </a:p>
            </p:txBody>
          </p:sp>
        </mc:Fallback>
      </mc:AlternateContent>
      <p:sp>
        <p:nvSpPr>
          <p:cNvPr id="8" name="Title 7">
            <a:extLst>
              <a:ext uri="{FF2B5EF4-FFF2-40B4-BE49-F238E27FC236}">
                <a16:creationId xmlns:a16="http://schemas.microsoft.com/office/drawing/2014/main" id="{AAD60082-899C-94F0-0506-0C909AE14EB0}"/>
              </a:ext>
            </a:extLst>
          </p:cNvPr>
          <p:cNvSpPr>
            <a:spLocks noGrp="1"/>
          </p:cNvSpPr>
          <p:nvPr>
            <p:ph type="title"/>
          </p:nvPr>
        </p:nvSpPr>
        <p:spPr>
          <a:xfrm>
            <a:off x="1863941" y="376879"/>
            <a:ext cx="7992835" cy="551158"/>
          </a:xfrm>
          <a:solidFill>
            <a:schemeClr val="accent2">
              <a:lumMod val="10000"/>
              <a:lumOff val="90000"/>
            </a:schemeClr>
          </a:solidFill>
          <a:ln w="19050">
            <a:solidFill>
              <a:schemeClr val="accent4">
                <a:lumMod val="75000"/>
              </a:schemeClr>
            </a:solidFill>
          </a:ln>
        </p:spPr>
        <p:txBody>
          <a:bodyPr/>
          <a:lstStyle/>
          <a:p>
            <a:pPr algn="ctr"/>
            <a:r>
              <a:rPr lang="en-US">
                <a:solidFill>
                  <a:schemeClr val="bg2"/>
                </a:solidFill>
              </a:rPr>
              <a:t>Problem Statement</a:t>
            </a:r>
          </a:p>
        </p:txBody>
      </p:sp>
    </p:spTree>
    <p:extLst>
      <p:ext uri="{BB962C8B-B14F-4D97-AF65-F5344CB8AC3E}">
        <p14:creationId xmlns:p14="http://schemas.microsoft.com/office/powerpoint/2010/main" val="421246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Parameters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EFAB8-9A91-C655-9CD8-0AE3441761AC}"/>
                  </a:ext>
                </a:extLst>
              </p:cNvPr>
              <p:cNvSpPr>
                <a:spLocks noGrp="1"/>
              </p:cNvSpPr>
              <p:nvPr>
                <p:ph idx="1"/>
              </p:nvPr>
            </p:nvSpPr>
            <p:spPr>
              <a:xfrm>
                <a:off x="4302579" y="319088"/>
                <a:ext cx="7202587" cy="6114369"/>
              </a:xfrm>
              <a:solidFill>
                <a:schemeClr val="accent6">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marL="0" indent="0">
                  <a:buNone/>
                </a:pPr>
                <a:r>
                  <a:rPr lang="en-US" sz="2800" b="1">
                    <a:solidFill>
                      <a:schemeClr val="tx1"/>
                    </a:solidFill>
                    <a:latin typeface="Cambria" panose="02040503050406030204" pitchFamily="18" charset="0"/>
                    <a:ea typeface="Cambria" panose="02040503050406030204" pitchFamily="18" charset="0"/>
                  </a:rPr>
                  <a:t>Objective</a:t>
                </a:r>
                <a:r>
                  <a:rPr lang="en-US" sz="2800">
                    <a:solidFill>
                      <a:schemeClr val="tx1"/>
                    </a:solidFill>
                    <a:latin typeface="Cambria" panose="02040503050406030204" pitchFamily="18" charset="0"/>
                    <a:ea typeface="Cambria" panose="02040503050406030204" pitchFamily="18" charset="0"/>
                  </a:rPr>
                  <a:t>: Minimize Line Losses (Greedily)</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System</a:t>
                </a:r>
                <a:r>
                  <a:rPr lang="en-US" sz="2800">
                    <a:solidFill>
                      <a:schemeClr val="tx1"/>
                    </a:solidFill>
                    <a:latin typeface="Cambria" panose="02040503050406030204" pitchFamily="18" charset="0"/>
                    <a:ea typeface="Cambria" panose="02040503050406030204" pitchFamily="18" charset="0"/>
                  </a:rPr>
                  <a:t>: IEEE </a:t>
                </a:r>
                <a14:m>
                  <m:oMath xmlns:m="http://schemas.openxmlformats.org/officeDocument/2006/math">
                    <m:r>
                      <a:rPr lang="en-US" sz="2800" b="0" i="1" smtClean="0">
                        <a:solidFill>
                          <a:schemeClr val="tx1"/>
                        </a:solidFill>
                        <a:latin typeface="Cambria Math" panose="02040503050406030204" pitchFamily="18" charset="0"/>
                      </a:rPr>
                      <m:t>123</m:t>
                    </m:r>
                  </m:oMath>
                </a14:m>
                <a:r>
                  <a:rPr lang="en-US" sz="2800">
                    <a:solidFill>
                      <a:schemeClr val="tx1"/>
                    </a:solidFill>
                    <a:latin typeface="Cambria" panose="02040503050406030204" pitchFamily="18" charset="0"/>
                    <a:ea typeface="Cambria" panose="02040503050406030204" pitchFamily="18" charset="0"/>
                  </a:rPr>
                  <a:t> Node System</a:t>
                </a:r>
              </a:p>
              <a:p>
                <a:pPr marL="0" indent="0">
                  <a:buNone/>
                </a:pPr>
                <a:r>
                  <a:rPr lang="en-US" sz="2800" b="1">
                    <a:solidFill>
                      <a:schemeClr val="tx1"/>
                    </a:solidFill>
                    <a:latin typeface="Cambria" panose="02040503050406030204" pitchFamily="18" charset="0"/>
                    <a:ea typeface="Cambria" panose="02040503050406030204" pitchFamily="18" charset="0"/>
                  </a:rPr>
                  <a:t>Phase</a:t>
                </a:r>
                <a:r>
                  <a:rPr lang="en-US" sz="2800">
                    <a:solidFill>
                      <a:schemeClr val="tx1"/>
                    </a:solidFill>
                    <a:latin typeface="Cambria" panose="02040503050406030204" pitchFamily="18" charset="0"/>
                    <a:ea typeface="Cambria" panose="02040503050406030204" pitchFamily="18" charset="0"/>
                  </a:rPr>
                  <a:t>: Balanced </a:t>
                </a:r>
                <a14:m>
                  <m:oMath xmlns:m="http://schemas.openxmlformats.org/officeDocument/2006/math">
                    <m:r>
                      <a:rPr lang="en-US" sz="2800" b="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ea typeface="Cambria Math"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Supply</a:t>
                </a:r>
                <a:r>
                  <a:rPr lang="en-US" sz="2800" b="1">
                    <a:solidFill>
                      <a:schemeClr val="tx1"/>
                    </a:solidFill>
                    <a:latin typeface="Cambria" panose="02040503050406030204" pitchFamily="18" charset="0"/>
                    <a:ea typeface="Cambria" panose="02040503050406030204" pitchFamily="18" charset="0"/>
                  </a:rPr>
                  <a:t>: </a:t>
                </a:r>
                <a:r>
                  <a:rPr lang="en-US" sz="2800">
                    <a:solidFill>
                      <a:schemeClr val="tx1"/>
                    </a:solidFill>
                    <a:latin typeface="Cambria" panose="02040503050406030204" pitchFamily="18" charset="0"/>
                    <a:ea typeface="Cambria" panose="02040503050406030204" pitchFamily="18" charset="0"/>
                  </a:rPr>
                  <a:t>DERs and Batteries at select </a:t>
                </a:r>
                <a:r>
                  <a:rPr lang="en-US" sz="900">
                    <a:solidFill>
                      <a:schemeClr val="tx1"/>
                    </a:solidFill>
                    <a:latin typeface="Cambria" panose="02040503050406030204" pitchFamily="18" charset="0"/>
                    <a:ea typeface="Cambria" panose="02040503050406030204" pitchFamily="18" charset="0"/>
                  </a:rPr>
                  <a:t>(about </a:t>
                </a:r>
                <a14:m>
                  <m:oMath xmlns:m="http://schemas.openxmlformats.org/officeDocument/2006/math">
                    <m:r>
                      <a:rPr lang="en-US" sz="900" b="0" i="1" smtClean="0">
                        <a:solidFill>
                          <a:schemeClr val="tx1"/>
                        </a:solidFill>
                        <a:latin typeface="Cambria Math" panose="02040503050406030204" pitchFamily="18" charset="0"/>
                        <a:ea typeface="Cambria" panose="02040503050406030204" pitchFamily="18" charset="0"/>
                      </a:rPr>
                      <m:t>50%</m:t>
                    </m:r>
                  </m:oMath>
                </a14:m>
                <a:r>
                  <a:rPr lang="en-US" sz="900">
                    <a:solidFill>
                      <a:schemeClr val="tx1"/>
                    </a:solidFill>
                    <a:latin typeface="Cambria" panose="02040503050406030204" pitchFamily="18" charset="0"/>
                    <a:ea typeface="Cambria" panose="02040503050406030204" pitchFamily="18" charset="0"/>
                  </a:rPr>
                  <a:t> of total) </a:t>
                </a:r>
                <a:r>
                  <a:rPr lang="en-US" sz="2800">
                    <a:solidFill>
                      <a:schemeClr val="tx1"/>
                    </a:solidFill>
                    <a:latin typeface="Cambria" panose="02040503050406030204" pitchFamily="18" charset="0"/>
                    <a:ea typeface="Cambria" panose="02040503050406030204" pitchFamily="18" charset="0"/>
                  </a:rPr>
                  <a:t>nodes. Substation.</a:t>
                </a:r>
              </a:p>
              <a:p>
                <a:pPr marL="0" indent="0">
                  <a:buNone/>
                </a:pPr>
                <a:r>
                  <a:rPr lang="en-US" sz="2800" b="1">
                    <a:solidFill>
                      <a:srgbClr val="9558B2"/>
                    </a:solidFill>
                    <a:latin typeface="Cambria" panose="02040503050406030204" pitchFamily="18" charset="0"/>
                    <a:ea typeface="Cambria" panose="02040503050406030204" pitchFamily="18" charset="0"/>
                  </a:rPr>
                  <a:t>Demand</a:t>
                </a:r>
                <a:r>
                  <a:rPr lang="en-US" sz="2800">
                    <a:solidFill>
                      <a:schemeClr val="tx1"/>
                    </a:solidFill>
                    <a:latin typeface="Cambria" panose="02040503050406030204" pitchFamily="18" charset="0"/>
                    <a:ea typeface="Cambria" panose="02040503050406030204" pitchFamily="18" charset="0"/>
                  </a:rPr>
                  <a:t>: Flat line </a:t>
                </a:r>
                <a:r>
                  <a:rPr lang="en-US" sz="1200" i="1">
                    <a:solidFill>
                      <a:schemeClr val="tx1"/>
                    </a:solidFill>
                    <a:latin typeface="Cambria" panose="02040503050406030204" pitchFamily="18" charset="0"/>
                    <a:ea typeface="Cambria" panose="02040503050406030204" pitchFamily="18" charset="0"/>
                  </a:rPr>
                  <a:t>(will be made varying each time-step in future simulations)</a:t>
                </a:r>
              </a:p>
              <a:p>
                <a:pPr marL="0" indent="0">
                  <a:buNone/>
                </a:pPr>
                <a:r>
                  <a:rPr lang="en-US" sz="2800" b="1">
                    <a:solidFill>
                      <a:schemeClr val="tx1"/>
                    </a:solidFill>
                    <a:latin typeface="Cambria" panose="02040503050406030204" pitchFamily="18" charset="0"/>
                    <a:ea typeface="Cambria" panose="02040503050406030204" pitchFamily="18" charset="0"/>
                  </a:rPr>
                  <a:t>Control: </a:t>
                </a:r>
                <a:r>
                  <a:rPr lang="en-US" sz="2800">
                    <a:solidFill>
                      <a:schemeClr val="tx1"/>
                    </a:solidFill>
                    <a:latin typeface="Cambria" panose="02040503050406030204" pitchFamily="18" charset="0"/>
                    <a:ea typeface="Cambria" panose="02040503050406030204" pitchFamily="18" charset="0"/>
                  </a:rPr>
                  <a:t>Inverter Reactive Power Control for DERs and Batteries. Battery Charging/Discharging.</a:t>
                </a:r>
                <a:endParaRPr lang="en-US" sz="2800" b="1">
                  <a:solidFill>
                    <a:schemeClr val="tx1"/>
                  </a:solidFill>
                  <a:latin typeface="Cambria" panose="02040503050406030204" pitchFamily="18" charset="0"/>
                  <a:ea typeface="Cambria" panose="02040503050406030204" pitchFamily="18" charset="0"/>
                </a:endParaRPr>
              </a:p>
              <a:p>
                <a:pPr marL="0" indent="0">
                  <a:buNone/>
                </a:pPr>
                <a:r>
                  <a:rPr lang="en-US" sz="2800" b="1">
                    <a:solidFill>
                      <a:srgbClr val="9558B2"/>
                    </a:solidFill>
                    <a:latin typeface="Cambria" panose="02040503050406030204" pitchFamily="18" charset="0"/>
                    <a:ea typeface="Cambria" panose="02040503050406030204" pitchFamily="18" charset="0"/>
                  </a:rPr>
                  <a:t>Number of discrete time-steps</a:t>
                </a:r>
                <a:r>
                  <a:rPr lang="en-US" sz="2800" b="1">
                    <a:solidFill>
                      <a:schemeClr val="tx1"/>
                    </a:solidFill>
                    <a:latin typeface="Cambria" panose="02040503050406030204" pitchFamily="18" charset="0"/>
                    <a:ea typeface="Cambria" panose="02040503050406030204" pitchFamily="18" charset="0"/>
                  </a:rPr>
                  <a:t>: </a:t>
                </a:r>
                <a14:m>
                  <m:oMath xmlns:m="http://schemas.openxmlformats.org/officeDocument/2006/math">
                    <m:r>
                      <m:rPr>
                        <m:sty m:val="p"/>
                      </m:rPr>
                      <a:rPr lang="en-US" sz="2800" b="0" i="0" smtClean="0">
                        <a:solidFill>
                          <a:schemeClr val="tx1"/>
                        </a:solidFill>
                        <a:latin typeface="Cambria Math" panose="02040503050406030204" pitchFamily="18" charset="0"/>
                      </a:rPr>
                      <m:t>K</m:t>
                    </m:r>
                    <m:r>
                      <a:rPr lang="en-US" sz="2800" b="0" i="0"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7</m:t>
                    </m:r>
                  </m:oMath>
                </a14:m>
                <a:endParaRPr lang="en-US" sz="2800" b="0">
                  <a:solidFill>
                    <a:schemeClr val="tx1"/>
                  </a:solidFill>
                  <a:latin typeface="Cambria" panose="02040503050406030204" pitchFamily="18" charset="0"/>
                  <a:ea typeface="Cambria" panose="02040503050406030204" pitchFamily="18" charset="0"/>
                </a:endParaRPr>
              </a:p>
              <a:p>
                <a:pPr marL="0" indent="0">
                  <a:buNone/>
                </a:pPr>
                <a:r>
                  <a:rPr lang="en-US" sz="2800" b="1">
                    <a:solidFill>
                      <a:schemeClr val="tx1"/>
                    </a:solidFill>
                    <a:latin typeface="Cambria" panose="02040503050406030204" pitchFamily="18" charset="0"/>
                    <a:ea typeface="Cambria" panose="02040503050406030204" pitchFamily="18" charset="0"/>
                  </a:rPr>
                  <a:t>Duration</a:t>
                </a:r>
                <a:r>
                  <a:rPr lang="en-US" sz="2800">
                    <a:solidFill>
                      <a:schemeClr val="tx1"/>
                    </a:solidFill>
                    <a:latin typeface="Cambria" panose="02040503050406030204" pitchFamily="18" charset="0"/>
                    <a:ea typeface="Cambria" panose="02040503050406030204" pitchFamily="18" charset="0"/>
                  </a:rPr>
                  <a:t> </a:t>
                </a:r>
                <a:r>
                  <a:rPr lang="en-US" sz="2800" b="1">
                    <a:solidFill>
                      <a:schemeClr val="tx1"/>
                    </a:solidFill>
                    <a:latin typeface="Cambria" panose="02040503050406030204" pitchFamily="18" charset="0"/>
                    <a:ea typeface="Cambria" panose="02040503050406030204" pitchFamily="18" charset="0"/>
                  </a:rPr>
                  <a:t>per time-step: </a:t>
                </a:r>
                <a14:m>
                  <m:oMath xmlns:m="http://schemas.openxmlformats.org/officeDocument/2006/math">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=15 </m:t>
                    </m:r>
                  </m:oMath>
                </a14:m>
                <a:r>
                  <a:rPr lang="en-US" sz="2800">
                    <a:solidFill>
                      <a:schemeClr val="tx1"/>
                    </a:solidFill>
                    <a:latin typeface="Cambria" panose="02040503050406030204" pitchFamily="18" charset="0"/>
                    <a:ea typeface="Cambria" panose="02040503050406030204" pitchFamily="18" charset="0"/>
                  </a:rPr>
                  <a:t>min.</a:t>
                </a:r>
              </a:p>
            </p:txBody>
          </p:sp>
        </mc:Choice>
        <mc:Fallback xmlns="">
          <p:sp>
            <p:nvSpPr>
              <p:cNvPr id="3" name="Content Placeholder 2">
                <a:extLst>
                  <a:ext uri="{FF2B5EF4-FFF2-40B4-BE49-F238E27FC236}">
                    <a16:creationId xmlns:a16="http://schemas.microsoft.com/office/drawing/2014/main" id="{2B9EFAB8-9A91-C655-9CD8-0AE3441761AC}"/>
                  </a:ext>
                </a:extLst>
              </p:cNvPr>
              <p:cNvSpPr>
                <a:spLocks noGrp="1" noRot="1" noChangeAspect="1" noMove="1" noResize="1" noEditPoints="1" noAdjustHandles="1" noChangeArrowheads="1" noChangeShapeType="1" noTextEdit="1"/>
              </p:cNvSpPr>
              <p:nvPr>
                <p:ph idx="1"/>
              </p:nvPr>
            </p:nvSpPr>
            <p:spPr>
              <a:xfrm>
                <a:off x="4302579" y="319088"/>
                <a:ext cx="7202587" cy="6114369"/>
              </a:xfrm>
              <a:blipFill>
                <a:blip r:embed="rId2"/>
                <a:stretch>
                  <a:fillRect l="-1691"/>
                </a:stretch>
              </a:blipFill>
              <a:ln>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1349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Simulation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5098799" y="151179"/>
                <a:ext cx="6638544" cy="6555641"/>
              </a:xfrm>
              <a:prstGeom prst="rect">
                <a:avLst/>
              </a:prstGeom>
              <a:solidFill>
                <a:srgbClr val="BFBFBF">
                  <a:alpha val="85098"/>
                </a:srgbClr>
              </a:solidFill>
              <a:ln w="12700">
                <a:solidFill>
                  <a:srgbClr val="002060"/>
                </a:solidFill>
              </a:ln>
            </p:spPr>
            <p:txBody>
              <a:bodyPr wrap="square" rtlCol="0">
                <a:spAutoFit/>
              </a:bodyPr>
              <a:lstStyle/>
              <a:p>
                <a:pPr marL="0" indent="0">
                  <a:buNone/>
                </a:pPr>
                <a:r>
                  <a:rPr lang="en-US" sz="2800" b="1">
                    <a:solidFill>
                      <a:schemeClr val="tx1"/>
                    </a:solidFill>
                    <a:latin typeface="Cambria Math" panose="02040503050406030204" pitchFamily="18" charset="0"/>
                    <a:ea typeface="Cambria" panose="02040503050406030204" pitchFamily="18" charset="0"/>
                  </a:rPr>
                  <a:t>Start</a:t>
                </a:r>
              </a:p>
              <a:p>
                <a:pPr marL="0" indent="0">
                  <a:buNone/>
                </a:pPr>
                <a14:m>
                  <m:oMathPara xmlns:m="http://schemas.openxmlformats.org/officeDocument/2006/math">
                    <m:oMathParaPr>
                      <m:jc m:val="left"/>
                    </m:oMathParaPr>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oMath>
                  </m:oMathPara>
                </a14:m>
                <a:endParaRPr lang="en-US" sz="2800" b="0" i="1">
                  <a:solidFill>
                    <a:schemeClr val="tx1"/>
                  </a:solidFill>
                  <a:latin typeface="Cambria Math" panose="02040503050406030204" pitchFamily="18" charset="0"/>
                  <a:ea typeface="Cambria" panose="02040503050406030204" pitchFamily="18" charset="0"/>
                </a:endParaRPr>
              </a:p>
              <a:p>
                <a:pPr marL="0" indent="0">
                  <a:buNone/>
                </a:pP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𝐵</m:t>
                    </m:r>
                    <m:d>
                      <m:dPr>
                        <m:ctrlPr>
                          <a:rPr lang="en-US" sz="2800" b="0" i="1" smtClean="0">
                            <a:solidFill>
                              <a:schemeClr val="tx1"/>
                            </a:solidFill>
                            <a:latin typeface="Cambria Math" panose="02040503050406030204" pitchFamily="18" charset="0"/>
                            <a:ea typeface="Cambria" panose="02040503050406030204" pitchFamily="18" charset="0"/>
                          </a:rPr>
                        </m:ctrlPr>
                      </m:dPr>
                      <m:e>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e>
                    </m:d>
                    <m:r>
                      <a:rPr lang="en-US" sz="2800" b="0" i="1" smtClean="0">
                        <a:solidFill>
                          <a:schemeClr val="tx1"/>
                        </a:solidFill>
                        <a:latin typeface="Cambria Math" panose="02040503050406030204" pitchFamily="18" charset="0"/>
                        <a:ea typeface="Cambria" panose="02040503050406030204" pitchFamily="18" charset="0"/>
                      </a:rPr>
                      <m:t>=50%</m:t>
                    </m:r>
                  </m:oMath>
                </a14:m>
                <a:r>
                  <a:rPr lang="en-US" sz="2800">
                    <a:solidFill>
                      <a:schemeClr val="tx1"/>
                    </a:solidFill>
                    <a:latin typeface="Cambria" panose="02040503050406030204" pitchFamily="18" charset="0"/>
                    <a:ea typeface="Cambria" panose="02040503050406030204" pitchFamily="18" charset="0"/>
                  </a:rPr>
                  <a:t> mark within the permissible range.</a:t>
                </a:r>
              </a:p>
              <a:p>
                <a:pPr marL="0" indent="0">
                  <a:buNone/>
                </a:pPr>
                <a:r>
                  <a:rPr lang="en-US" sz="2800" b="1">
                    <a:solidFill>
                      <a:schemeClr val="tx1"/>
                    </a:solidFill>
                    <a:latin typeface="Cambria" panose="02040503050406030204" pitchFamily="18" charset="0"/>
                    <a:ea typeface="Cambria" panose="02040503050406030204" pitchFamily="18" charset="0"/>
                  </a:rPr>
                  <a:t>while</a:t>
                </a:r>
                <a:r>
                  <a:rPr lang="en-US" sz="280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start with state </a:t>
                </a:r>
                <a14:m>
                  <m:oMath xmlns:m="http://schemas.openxmlformats.org/officeDocument/2006/math">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oMath>
                </a14:m>
                <a:r>
                  <a:rPr lang="en-US" sz="2800">
                    <a:solidFill>
                      <a:schemeClr val="tx1"/>
                    </a:solidFill>
                    <a:latin typeface="Cambria" panose="02040503050406030204" pitchFamily="18" charset="0"/>
                    <a:ea typeface="Cambria" panose="02040503050406030204" pitchFamily="18" charset="0"/>
                  </a:rPr>
                  <a:t> at the beginning of the time interval.</a:t>
                </a: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Run (D-)OPF for minimizing the losses during current time interval </a:t>
                </a:r>
                <a14:m>
                  <m:oMath xmlns:m="http://schemas.openxmlformats.org/officeDocument/2006/math">
                    <m:r>
                      <a:rPr lang="en-US" sz="2800" b="0" i="0" smtClean="0">
                        <a:solidFill>
                          <a:schemeClr val="tx1"/>
                        </a:solidFill>
                        <a:latin typeface="Cambria Math" panose="02040503050406030204" pitchFamily="18" charset="0"/>
                        <a:ea typeface="Cambria" panose="02040503050406030204" pitchFamily="18" charset="0"/>
                      </a:rPr>
                      <m:t>(</m:t>
                    </m:r>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 </m:t>
                    </m:r>
                  </m:oMath>
                </a14:m>
                <a:r>
                  <a:rPr lang="en-US" sz="2800">
                    <a:solidFill>
                      <a:schemeClr val="tx1"/>
                    </a:solidFill>
                    <a:latin typeface="Cambria" panose="02040503050406030204" pitchFamily="18" charset="0"/>
                    <a:ea typeface="Cambria" panose="02040503050406030204" pitchFamily="18" charset="0"/>
                  </a:rPr>
                  <a:t>to </a:t>
                </a:r>
                <a14:m>
                  <m:oMath xmlns:m="http://schemas.openxmlformats.org/officeDocument/2006/math">
                    <m:r>
                      <a:rPr lang="en-US" sz="2800" b="0" i="1" smtClean="0">
                        <a:solidFill>
                          <a:schemeClr val="tx1"/>
                        </a:solidFill>
                        <a:latin typeface="Cambria Math" panose="02040503050406030204" pitchFamily="18" charset="0"/>
                        <a:ea typeface="Cambria" panose="02040503050406030204" pitchFamily="18" charset="0"/>
                      </a:rPr>
                      <m:t>𝑡</m:t>
                    </m:r>
                    <m:r>
                      <a:rPr lang="en-US" sz="2800" b="0" i="1" smtClean="0">
                        <a:solidFill>
                          <a:schemeClr val="tx1"/>
                        </a:solidFill>
                        <a:latin typeface="Cambria Math" panose="02040503050406030204" pitchFamily="18" charset="0"/>
                        <a:ea typeface="Cambria" panose="02040503050406030204" pitchFamily="18" charset="0"/>
                      </a:rPr>
                      <m:t>+1</m:t>
                    </m:r>
                    <m:r>
                      <a:rPr lang="en-US" sz="2800" b="0" i="0" smtClean="0">
                        <a:solidFill>
                          <a:schemeClr val="tx1"/>
                        </a:solidFill>
                        <a:latin typeface="Cambria Math" panose="02040503050406030204" pitchFamily="18" charset="0"/>
                        <a:ea typeface="Cambria" panose="02040503050406030204" pitchFamily="18" charset="0"/>
                      </a:rPr>
                      <m:t>)</m:t>
                    </m:r>
                  </m:oMath>
                </a14:m>
                <a:endParaRPr lang="en-US" sz="2800">
                  <a:solidFill>
                    <a:schemeClr val="tx1"/>
                  </a:solidFill>
                  <a:latin typeface="Cambria" panose="02040503050406030204" pitchFamily="18" charset="0"/>
                  <a:ea typeface="Cambria" panose="02040503050406030204" pitchFamily="18" charset="0"/>
                </a:endParaRPr>
              </a:p>
              <a:p>
                <a:pPr marL="651510" lvl="1" indent="-514350">
                  <a:buFont typeface="+mj-lt"/>
                  <a:buAutoNum type="romanLcPeriod"/>
                </a:pPr>
                <a:r>
                  <a:rPr lang="en-US" sz="2800">
                    <a:solidFill>
                      <a:schemeClr val="tx1"/>
                    </a:solidFill>
                    <a:latin typeface="Cambria" panose="02040503050406030204" pitchFamily="18" charset="0"/>
                    <a:ea typeface="Cambria" panose="02040503050406030204" pitchFamily="18" charset="0"/>
                  </a:rPr>
                  <a:t>Batteries reach a state </a:t>
                </a:r>
                <a14:m>
                  <m:oMath xmlns:m="http://schemas.openxmlformats.org/officeDocument/2006/math">
                    <m:r>
                      <a:rPr lang="en-US" sz="2800" b="0" i="1" smtClean="0">
                        <a:solidFill>
                          <a:schemeClr val="tx1"/>
                        </a:solidFill>
                        <a:latin typeface="Cambria Math" panose="02040503050406030204" pitchFamily="18" charset="0"/>
                      </a:rPr>
                      <m:t>𝐵</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e>
                    </m:d>
                  </m:oMath>
                </a14:m>
                <a:r>
                  <a:rPr lang="en-US" sz="2800">
                    <a:solidFill>
                      <a:schemeClr val="tx1"/>
                    </a:solidFill>
                    <a:latin typeface="Cambria" panose="02040503050406030204" pitchFamily="18" charset="0"/>
                    <a:ea typeface="Cambria" panose="02040503050406030204" pitchFamily="18" charset="0"/>
                  </a:rPr>
                  <a:t> after the end of the interval, as per the optimal solution.</a:t>
                </a:r>
              </a:p>
              <a:p>
                <a:pPr marL="651510" lvl="1" indent="-514350">
                  <a:buFont typeface="+mj-lt"/>
                  <a:buAutoNum type="romanLcPeriod"/>
                </a:pPr>
                <a:r>
                  <a:rPr lang="en-US" sz="2800" b="0">
                    <a:solidFill>
                      <a:schemeClr val="tx1"/>
                    </a:solidFill>
                    <a:latin typeface="Cambria" panose="02040503050406030204" pitchFamily="18" charset="0"/>
                    <a:ea typeface="Cambria" panose="02040503050406030204" pitchFamily="18" charset="0"/>
                  </a:rPr>
                  <a:t>Repeat with </a:t>
                </a:r>
                <a14:m>
                  <m:oMath xmlns:m="http://schemas.openxmlformats.org/officeDocument/2006/math">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oMath>
                </a14:m>
                <a:r>
                  <a:rPr lang="en-US" sz="2800">
                    <a:solidFill>
                      <a:schemeClr val="tx1"/>
                    </a:solidFill>
                    <a:latin typeface="Cambria" panose="02040503050406030204" pitchFamily="18" charset="0"/>
                    <a:ea typeface="Cambria" panose="02040503050406030204" pitchFamily="18" charset="0"/>
                  </a:rPr>
                  <a:t>.</a:t>
                </a:r>
              </a:p>
              <a:p>
                <a:pPr indent="-320040"/>
                <a:r>
                  <a:rPr lang="en-US" sz="2800" b="1">
                    <a:solidFill>
                      <a:schemeClr val="tx1"/>
                    </a:solidFill>
                    <a:latin typeface="Cambria" panose="02040503050406030204" pitchFamily="18" charset="0"/>
                    <a:ea typeface="Cambria" panose="02040503050406030204" pitchFamily="18" charset="0"/>
                  </a:rPr>
                  <a:t>end</a:t>
                </a:r>
                <a:endParaRPr lang="en-US" sz="2800"/>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5098799" y="151179"/>
                <a:ext cx="6638544" cy="6555641"/>
              </a:xfrm>
              <a:prstGeom prst="rect">
                <a:avLst/>
              </a:prstGeom>
              <a:blipFill>
                <a:blip r:embed="rId2"/>
                <a:stretch>
                  <a:fillRect l="-1742" t="-929" b="-1393"/>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2958141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980" y="3232733"/>
            <a:ext cx="6389736" cy="3456122"/>
          </a:xfrm>
          <a:custGeom>
            <a:avLst/>
            <a:gdLst>
              <a:gd name="connsiteX0" fmla="*/ 0 w 6389736"/>
              <a:gd name="connsiteY0" fmla="*/ 0 h 3456122"/>
              <a:gd name="connsiteX1" fmla="*/ 389193 w 6389736"/>
              <a:gd name="connsiteY1" fmla="*/ 0 h 3456122"/>
              <a:gd name="connsiteX2" fmla="*/ 778386 w 6389736"/>
              <a:gd name="connsiteY2" fmla="*/ 0 h 3456122"/>
              <a:gd name="connsiteX3" fmla="*/ 1487066 w 6389736"/>
              <a:gd name="connsiteY3" fmla="*/ 0 h 3456122"/>
              <a:gd name="connsiteX4" fmla="*/ 1940156 w 6389736"/>
              <a:gd name="connsiteY4" fmla="*/ 0 h 3456122"/>
              <a:gd name="connsiteX5" fmla="*/ 2393247 w 6389736"/>
              <a:gd name="connsiteY5" fmla="*/ 0 h 3456122"/>
              <a:gd name="connsiteX6" fmla="*/ 2846337 w 6389736"/>
              <a:gd name="connsiteY6" fmla="*/ 0 h 3456122"/>
              <a:gd name="connsiteX7" fmla="*/ 3299427 w 6389736"/>
              <a:gd name="connsiteY7" fmla="*/ 0 h 3456122"/>
              <a:gd name="connsiteX8" fmla="*/ 3880312 w 6389736"/>
              <a:gd name="connsiteY8" fmla="*/ 0 h 3456122"/>
              <a:gd name="connsiteX9" fmla="*/ 4588992 w 6389736"/>
              <a:gd name="connsiteY9" fmla="*/ 0 h 3456122"/>
              <a:gd name="connsiteX10" fmla="*/ 4978185 w 6389736"/>
              <a:gd name="connsiteY10" fmla="*/ 0 h 3456122"/>
              <a:gd name="connsiteX11" fmla="*/ 5367378 w 6389736"/>
              <a:gd name="connsiteY11" fmla="*/ 0 h 3456122"/>
              <a:gd name="connsiteX12" fmla="*/ 6389736 w 6389736"/>
              <a:gd name="connsiteY12" fmla="*/ 0 h 3456122"/>
              <a:gd name="connsiteX13" fmla="*/ 6389736 w 6389736"/>
              <a:gd name="connsiteY13" fmla="*/ 610582 h 3456122"/>
              <a:gd name="connsiteX14" fmla="*/ 6389736 w 6389736"/>
              <a:gd name="connsiteY14" fmla="*/ 1221163 h 3456122"/>
              <a:gd name="connsiteX15" fmla="*/ 6389736 w 6389736"/>
              <a:gd name="connsiteY15" fmla="*/ 1693500 h 3456122"/>
              <a:gd name="connsiteX16" fmla="*/ 6389736 w 6389736"/>
              <a:gd name="connsiteY16" fmla="*/ 2200398 h 3456122"/>
              <a:gd name="connsiteX17" fmla="*/ 6389736 w 6389736"/>
              <a:gd name="connsiteY17" fmla="*/ 2707296 h 3456122"/>
              <a:gd name="connsiteX18" fmla="*/ 6389736 w 6389736"/>
              <a:gd name="connsiteY18" fmla="*/ 3456122 h 3456122"/>
              <a:gd name="connsiteX19" fmla="*/ 5936646 w 6389736"/>
              <a:gd name="connsiteY19" fmla="*/ 3456122 h 3456122"/>
              <a:gd name="connsiteX20" fmla="*/ 5291863 w 6389736"/>
              <a:gd name="connsiteY20" fmla="*/ 3456122 h 3456122"/>
              <a:gd name="connsiteX21" fmla="*/ 4774875 w 6389736"/>
              <a:gd name="connsiteY21" fmla="*/ 3456122 h 3456122"/>
              <a:gd name="connsiteX22" fmla="*/ 4321785 w 6389736"/>
              <a:gd name="connsiteY22" fmla="*/ 3456122 h 3456122"/>
              <a:gd name="connsiteX23" fmla="*/ 3677003 w 6389736"/>
              <a:gd name="connsiteY23" fmla="*/ 3456122 h 3456122"/>
              <a:gd name="connsiteX24" fmla="*/ 2968323 w 6389736"/>
              <a:gd name="connsiteY24" fmla="*/ 3456122 h 3456122"/>
              <a:gd name="connsiteX25" fmla="*/ 2515232 w 6389736"/>
              <a:gd name="connsiteY25" fmla="*/ 3456122 h 3456122"/>
              <a:gd name="connsiteX26" fmla="*/ 1998245 w 6389736"/>
              <a:gd name="connsiteY26" fmla="*/ 3456122 h 3456122"/>
              <a:gd name="connsiteX27" fmla="*/ 1353462 w 6389736"/>
              <a:gd name="connsiteY27" fmla="*/ 3456122 h 3456122"/>
              <a:gd name="connsiteX28" fmla="*/ 708680 w 6389736"/>
              <a:gd name="connsiteY28" fmla="*/ 3456122 h 3456122"/>
              <a:gd name="connsiteX29" fmla="*/ 0 w 6389736"/>
              <a:gd name="connsiteY29" fmla="*/ 3456122 h 3456122"/>
              <a:gd name="connsiteX30" fmla="*/ 0 w 6389736"/>
              <a:gd name="connsiteY30" fmla="*/ 2914663 h 3456122"/>
              <a:gd name="connsiteX31" fmla="*/ 0 w 6389736"/>
              <a:gd name="connsiteY31" fmla="*/ 2442326 h 3456122"/>
              <a:gd name="connsiteX32" fmla="*/ 0 w 6389736"/>
              <a:gd name="connsiteY32" fmla="*/ 1831745 h 3456122"/>
              <a:gd name="connsiteX33" fmla="*/ 0 w 6389736"/>
              <a:gd name="connsiteY33" fmla="*/ 1290286 h 3456122"/>
              <a:gd name="connsiteX34" fmla="*/ 0 w 6389736"/>
              <a:gd name="connsiteY34" fmla="*/ 679704 h 3456122"/>
              <a:gd name="connsiteX35" fmla="*/ 0 w 6389736"/>
              <a:gd name="connsiteY35"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89736" h="3456122" fill="none" extrusionOk="0">
                <a:moveTo>
                  <a:pt x="0" y="0"/>
                </a:moveTo>
                <a:cubicBezTo>
                  <a:pt x="120813" y="-45154"/>
                  <a:pt x="195619" y="33399"/>
                  <a:pt x="389193" y="0"/>
                </a:cubicBezTo>
                <a:cubicBezTo>
                  <a:pt x="582767" y="-33399"/>
                  <a:pt x="592110" y="45502"/>
                  <a:pt x="778386" y="0"/>
                </a:cubicBezTo>
                <a:cubicBezTo>
                  <a:pt x="964662" y="-45502"/>
                  <a:pt x="1218953" y="34834"/>
                  <a:pt x="1487066" y="0"/>
                </a:cubicBezTo>
                <a:cubicBezTo>
                  <a:pt x="1755179" y="-34834"/>
                  <a:pt x="1793265" y="19584"/>
                  <a:pt x="1940156" y="0"/>
                </a:cubicBezTo>
                <a:cubicBezTo>
                  <a:pt x="2087047" y="-19584"/>
                  <a:pt x="2227230" y="17267"/>
                  <a:pt x="2393247" y="0"/>
                </a:cubicBezTo>
                <a:cubicBezTo>
                  <a:pt x="2559264" y="-17267"/>
                  <a:pt x="2631748" y="4325"/>
                  <a:pt x="2846337" y="0"/>
                </a:cubicBezTo>
                <a:cubicBezTo>
                  <a:pt x="3060926" y="-4325"/>
                  <a:pt x="3181884" y="48649"/>
                  <a:pt x="3299427" y="0"/>
                </a:cubicBezTo>
                <a:cubicBezTo>
                  <a:pt x="3416970" y="-48649"/>
                  <a:pt x="3616526" y="33704"/>
                  <a:pt x="3880312" y="0"/>
                </a:cubicBezTo>
                <a:cubicBezTo>
                  <a:pt x="4144099" y="-33704"/>
                  <a:pt x="4330924" y="63788"/>
                  <a:pt x="4588992" y="0"/>
                </a:cubicBezTo>
                <a:cubicBezTo>
                  <a:pt x="4847060" y="-63788"/>
                  <a:pt x="4816771" y="37166"/>
                  <a:pt x="4978185" y="0"/>
                </a:cubicBezTo>
                <a:cubicBezTo>
                  <a:pt x="5139599" y="-37166"/>
                  <a:pt x="5286111" y="40826"/>
                  <a:pt x="5367378" y="0"/>
                </a:cubicBezTo>
                <a:cubicBezTo>
                  <a:pt x="5448645" y="-40826"/>
                  <a:pt x="5986593" y="22096"/>
                  <a:pt x="6389736" y="0"/>
                </a:cubicBezTo>
                <a:cubicBezTo>
                  <a:pt x="6401066" y="172048"/>
                  <a:pt x="6355840" y="393000"/>
                  <a:pt x="6389736" y="610582"/>
                </a:cubicBezTo>
                <a:cubicBezTo>
                  <a:pt x="6423632" y="828164"/>
                  <a:pt x="6321775" y="1045786"/>
                  <a:pt x="6389736" y="1221163"/>
                </a:cubicBezTo>
                <a:cubicBezTo>
                  <a:pt x="6457697" y="1396540"/>
                  <a:pt x="6379197" y="1488354"/>
                  <a:pt x="6389736" y="1693500"/>
                </a:cubicBezTo>
                <a:cubicBezTo>
                  <a:pt x="6400275" y="1898646"/>
                  <a:pt x="6347821" y="1994208"/>
                  <a:pt x="6389736" y="2200398"/>
                </a:cubicBezTo>
                <a:cubicBezTo>
                  <a:pt x="6431651" y="2406588"/>
                  <a:pt x="6361910" y="2495451"/>
                  <a:pt x="6389736" y="2707296"/>
                </a:cubicBezTo>
                <a:cubicBezTo>
                  <a:pt x="6417562" y="2919141"/>
                  <a:pt x="6355536" y="3246024"/>
                  <a:pt x="6389736" y="3456122"/>
                </a:cubicBezTo>
                <a:cubicBezTo>
                  <a:pt x="6241875" y="3459525"/>
                  <a:pt x="6028090" y="3432633"/>
                  <a:pt x="5936646" y="3456122"/>
                </a:cubicBezTo>
                <a:cubicBezTo>
                  <a:pt x="5845202" y="3479611"/>
                  <a:pt x="5539040" y="3439081"/>
                  <a:pt x="5291863" y="3456122"/>
                </a:cubicBezTo>
                <a:cubicBezTo>
                  <a:pt x="5044686" y="3473163"/>
                  <a:pt x="4944651" y="3456008"/>
                  <a:pt x="4774875" y="3456122"/>
                </a:cubicBezTo>
                <a:cubicBezTo>
                  <a:pt x="4605099" y="3456236"/>
                  <a:pt x="4475185" y="3437961"/>
                  <a:pt x="4321785" y="3456122"/>
                </a:cubicBezTo>
                <a:cubicBezTo>
                  <a:pt x="4168385" y="3474283"/>
                  <a:pt x="3809967" y="3390624"/>
                  <a:pt x="3677003" y="3456122"/>
                </a:cubicBezTo>
                <a:cubicBezTo>
                  <a:pt x="3544039" y="3521620"/>
                  <a:pt x="3168142" y="3381102"/>
                  <a:pt x="2968323" y="3456122"/>
                </a:cubicBezTo>
                <a:cubicBezTo>
                  <a:pt x="2768504" y="3531142"/>
                  <a:pt x="2619438" y="3433867"/>
                  <a:pt x="2515232" y="3456122"/>
                </a:cubicBezTo>
                <a:cubicBezTo>
                  <a:pt x="2411026" y="3478377"/>
                  <a:pt x="2132136" y="3454596"/>
                  <a:pt x="1998245" y="3456122"/>
                </a:cubicBezTo>
                <a:cubicBezTo>
                  <a:pt x="1864354" y="3457648"/>
                  <a:pt x="1640031" y="3406459"/>
                  <a:pt x="1353462" y="3456122"/>
                </a:cubicBezTo>
                <a:cubicBezTo>
                  <a:pt x="1066893" y="3505785"/>
                  <a:pt x="838447" y="3402182"/>
                  <a:pt x="708680" y="3456122"/>
                </a:cubicBezTo>
                <a:cubicBezTo>
                  <a:pt x="578913" y="3510062"/>
                  <a:pt x="237216" y="3398470"/>
                  <a:pt x="0" y="3456122"/>
                </a:cubicBezTo>
                <a:cubicBezTo>
                  <a:pt x="-44334" y="3270136"/>
                  <a:pt x="53809" y="3040201"/>
                  <a:pt x="0" y="2914663"/>
                </a:cubicBezTo>
                <a:cubicBezTo>
                  <a:pt x="-53809" y="2789125"/>
                  <a:pt x="30054" y="2639019"/>
                  <a:pt x="0" y="2442326"/>
                </a:cubicBezTo>
                <a:cubicBezTo>
                  <a:pt x="-30054" y="2245633"/>
                  <a:pt x="49440" y="1995734"/>
                  <a:pt x="0" y="1831745"/>
                </a:cubicBezTo>
                <a:cubicBezTo>
                  <a:pt x="-49440" y="1667756"/>
                  <a:pt x="44510" y="1461352"/>
                  <a:pt x="0" y="1290286"/>
                </a:cubicBezTo>
                <a:cubicBezTo>
                  <a:pt x="-44510" y="1119220"/>
                  <a:pt x="1663" y="976703"/>
                  <a:pt x="0" y="679704"/>
                </a:cubicBezTo>
                <a:cubicBezTo>
                  <a:pt x="-1663" y="382705"/>
                  <a:pt x="37206" y="173328"/>
                  <a:pt x="0" y="0"/>
                </a:cubicBezTo>
                <a:close/>
              </a:path>
              <a:path w="6389736" h="3456122"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390358" y="174597"/>
                  <a:pt x="6353850" y="356266"/>
                  <a:pt x="6389736" y="506898"/>
                </a:cubicBezTo>
                <a:cubicBezTo>
                  <a:pt x="6425622" y="657530"/>
                  <a:pt x="6364441" y="937961"/>
                  <a:pt x="6389736" y="1117479"/>
                </a:cubicBezTo>
                <a:cubicBezTo>
                  <a:pt x="6415031" y="1296997"/>
                  <a:pt x="6339007" y="1560999"/>
                  <a:pt x="6389736" y="1762622"/>
                </a:cubicBezTo>
                <a:cubicBezTo>
                  <a:pt x="6440465" y="1964245"/>
                  <a:pt x="6361939" y="2014322"/>
                  <a:pt x="6389736" y="2234959"/>
                </a:cubicBezTo>
                <a:cubicBezTo>
                  <a:pt x="6417533" y="2455596"/>
                  <a:pt x="6346445" y="2612788"/>
                  <a:pt x="6389736" y="2707296"/>
                </a:cubicBezTo>
                <a:cubicBezTo>
                  <a:pt x="6433027" y="2801804"/>
                  <a:pt x="6307261" y="3300918"/>
                  <a:pt x="6389736" y="3456122"/>
                </a:cubicBezTo>
                <a:cubicBezTo>
                  <a:pt x="6197082" y="3470272"/>
                  <a:pt x="5908022" y="3408660"/>
                  <a:pt x="5744954" y="3456122"/>
                </a:cubicBezTo>
                <a:cubicBezTo>
                  <a:pt x="5581886" y="3503584"/>
                  <a:pt x="5370626" y="3401020"/>
                  <a:pt x="5164068" y="3456122"/>
                </a:cubicBezTo>
                <a:cubicBezTo>
                  <a:pt x="4957510" y="3511224"/>
                  <a:pt x="4939489" y="3451739"/>
                  <a:pt x="4774875" y="3456122"/>
                </a:cubicBezTo>
                <a:cubicBezTo>
                  <a:pt x="4610261" y="3460505"/>
                  <a:pt x="4421099" y="3418295"/>
                  <a:pt x="4257888" y="3456122"/>
                </a:cubicBezTo>
                <a:cubicBezTo>
                  <a:pt x="4094677" y="3493949"/>
                  <a:pt x="3835725" y="3431181"/>
                  <a:pt x="3677003" y="3456122"/>
                </a:cubicBezTo>
                <a:cubicBezTo>
                  <a:pt x="3518282" y="3481063"/>
                  <a:pt x="3121829" y="3400790"/>
                  <a:pt x="2968323" y="3456122"/>
                </a:cubicBezTo>
                <a:cubicBezTo>
                  <a:pt x="2814817" y="3511454"/>
                  <a:pt x="2540939" y="3449783"/>
                  <a:pt x="2323540" y="3456122"/>
                </a:cubicBezTo>
                <a:cubicBezTo>
                  <a:pt x="2106141" y="3462461"/>
                  <a:pt x="1898828" y="3398425"/>
                  <a:pt x="1742655" y="3456122"/>
                </a:cubicBezTo>
                <a:cubicBezTo>
                  <a:pt x="1586483" y="3513819"/>
                  <a:pt x="1346966" y="3404764"/>
                  <a:pt x="1161770" y="3456122"/>
                </a:cubicBezTo>
                <a:cubicBezTo>
                  <a:pt x="976575" y="3507480"/>
                  <a:pt x="781997" y="3403427"/>
                  <a:pt x="580885" y="3456122"/>
                </a:cubicBezTo>
                <a:cubicBezTo>
                  <a:pt x="379774" y="3508817"/>
                  <a:pt x="218370" y="3394141"/>
                  <a:pt x="0" y="3456122"/>
                </a:cubicBezTo>
                <a:cubicBezTo>
                  <a:pt x="-46606" y="3277419"/>
                  <a:pt x="18929" y="3137941"/>
                  <a:pt x="0" y="2949224"/>
                </a:cubicBezTo>
                <a:cubicBezTo>
                  <a:pt x="-18929" y="2760507"/>
                  <a:pt x="26451" y="2498882"/>
                  <a:pt x="0" y="2373204"/>
                </a:cubicBezTo>
                <a:cubicBezTo>
                  <a:pt x="-26451" y="2247526"/>
                  <a:pt x="2383" y="2100532"/>
                  <a:pt x="0" y="1900867"/>
                </a:cubicBezTo>
                <a:cubicBezTo>
                  <a:pt x="-2383" y="1701202"/>
                  <a:pt x="13623" y="1587032"/>
                  <a:pt x="0" y="1359408"/>
                </a:cubicBezTo>
                <a:cubicBezTo>
                  <a:pt x="-13623" y="1131784"/>
                  <a:pt x="13698" y="1101437"/>
                  <a:pt x="0" y="887071"/>
                </a:cubicBezTo>
                <a:cubicBezTo>
                  <a:pt x="-13698" y="672705"/>
                  <a:pt x="59512" y="2707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7540639" y="3411866"/>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9" name="TextBox 8">
            <a:extLst>
              <a:ext uri="{FF2B5EF4-FFF2-40B4-BE49-F238E27FC236}">
                <a16:creationId xmlns:a16="http://schemas.microsoft.com/office/drawing/2014/main" id="{476B3A0A-3C15-537F-8869-5BD4C53FAA13}"/>
              </a:ext>
            </a:extLst>
          </p:cNvPr>
          <p:cNvSpPr txBox="1"/>
          <p:nvPr/>
        </p:nvSpPr>
        <p:spPr>
          <a:xfrm>
            <a:off x="7587801" y="4414495"/>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1" name="TextBox 10">
            <a:extLst>
              <a:ext uri="{FF2B5EF4-FFF2-40B4-BE49-F238E27FC236}">
                <a16:creationId xmlns:a16="http://schemas.microsoft.com/office/drawing/2014/main" id="{286344C5-94AC-502A-DBAE-D22FCD95D299}"/>
              </a:ext>
            </a:extLst>
          </p:cNvPr>
          <p:cNvSpPr txBox="1"/>
          <p:nvPr/>
        </p:nvSpPr>
        <p:spPr>
          <a:xfrm>
            <a:off x="7562532" y="5395967"/>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sp>
        <p:nvSpPr>
          <p:cNvPr id="13" name="TextBox 12">
            <a:extLst>
              <a:ext uri="{FF2B5EF4-FFF2-40B4-BE49-F238E27FC236}">
                <a16:creationId xmlns:a16="http://schemas.microsoft.com/office/drawing/2014/main" id="{FE41114F-66AE-9DC3-AC97-8793B6B5157B}"/>
              </a:ext>
            </a:extLst>
          </p:cNvPr>
          <p:cNvSpPr txBox="1"/>
          <p:nvPr/>
        </p:nvSpPr>
        <p:spPr>
          <a:xfrm>
            <a:off x="7587801" y="6016742"/>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131736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4926" y="3232733"/>
            <a:ext cx="4327844" cy="3456122"/>
          </a:xfrm>
          <a:custGeom>
            <a:avLst/>
            <a:gdLst>
              <a:gd name="connsiteX0" fmla="*/ 0 w 4327844"/>
              <a:gd name="connsiteY0" fmla="*/ 0 h 3456122"/>
              <a:gd name="connsiteX1" fmla="*/ 540981 w 4327844"/>
              <a:gd name="connsiteY1" fmla="*/ 0 h 3456122"/>
              <a:gd name="connsiteX2" fmla="*/ 1125239 w 4327844"/>
              <a:gd name="connsiteY2" fmla="*/ 0 h 3456122"/>
              <a:gd name="connsiteX3" fmla="*/ 1622942 w 4327844"/>
              <a:gd name="connsiteY3" fmla="*/ 0 h 3456122"/>
              <a:gd name="connsiteX4" fmla="*/ 2034087 w 4327844"/>
              <a:gd name="connsiteY4" fmla="*/ 0 h 3456122"/>
              <a:gd name="connsiteX5" fmla="*/ 2618346 w 4327844"/>
              <a:gd name="connsiteY5" fmla="*/ 0 h 3456122"/>
              <a:gd name="connsiteX6" fmla="*/ 3029491 w 4327844"/>
              <a:gd name="connsiteY6" fmla="*/ 0 h 3456122"/>
              <a:gd name="connsiteX7" fmla="*/ 3483914 w 4327844"/>
              <a:gd name="connsiteY7" fmla="*/ 0 h 3456122"/>
              <a:gd name="connsiteX8" fmla="*/ 4327844 w 4327844"/>
              <a:gd name="connsiteY8" fmla="*/ 0 h 3456122"/>
              <a:gd name="connsiteX9" fmla="*/ 4327844 w 4327844"/>
              <a:gd name="connsiteY9" fmla="*/ 472337 h 3456122"/>
              <a:gd name="connsiteX10" fmla="*/ 4327844 w 4327844"/>
              <a:gd name="connsiteY10" fmla="*/ 1117479 h 3456122"/>
              <a:gd name="connsiteX11" fmla="*/ 4327844 w 4327844"/>
              <a:gd name="connsiteY11" fmla="*/ 1762622 h 3456122"/>
              <a:gd name="connsiteX12" fmla="*/ 4327844 w 4327844"/>
              <a:gd name="connsiteY12" fmla="*/ 2338643 h 3456122"/>
              <a:gd name="connsiteX13" fmla="*/ 4327844 w 4327844"/>
              <a:gd name="connsiteY13" fmla="*/ 2914663 h 3456122"/>
              <a:gd name="connsiteX14" fmla="*/ 4327844 w 4327844"/>
              <a:gd name="connsiteY14" fmla="*/ 3456122 h 3456122"/>
              <a:gd name="connsiteX15" fmla="*/ 3830142 w 4327844"/>
              <a:gd name="connsiteY15" fmla="*/ 3456122 h 3456122"/>
              <a:gd name="connsiteX16" fmla="*/ 3375718 w 4327844"/>
              <a:gd name="connsiteY16" fmla="*/ 3456122 h 3456122"/>
              <a:gd name="connsiteX17" fmla="*/ 2748181 w 4327844"/>
              <a:gd name="connsiteY17" fmla="*/ 3456122 h 3456122"/>
              <a:gd name="connsiteX18" fmla="*/ 2250479 w 4327844"/>
              <a:gd name="connsiteY18" fmla="*/ 3456122 h 3456122"/>
              <a:gd name="connsiteX19" fmla="*/ 1839334 w 4327844"/>
              <a:gd name="connsiteY19" fmla="*/ 3456122 h 3456122"/>
              <a:gd name="connsiteX20" fmla="*/ 1428189 w 4327844"/>
              <a:gd name="connsiteY20" fmla="*/ 3456122 h 3456122"/>
              <a:gd name="connsiteX21" fmla="*/ 800651 w 4327844"/>
              <a:gd name="connsiteY21" fmla="*/ 3456122 h 3456122"/>
              <a:gd name="connsiteX22" fmla="*/ 0 w 4327844"/>
              <a:gd name="connsiteY22" fmla="*/ 3456122 h 3456122"/>
              <a:gd name="connsiteX23" fmla="*/ 0 w 4327844"/>
              <a:gd name="connsiteY23" fmla="*/ 2949224 h 3456122"/>
              <a:gd name="connsiteX24" fmla="*/ 0 w 4327844"/>
              <a:gd name="connsiteY24" fmla="*/ 2304081 h 3456122"/>
              <a:gd name="connsiteX25" fmla="*/ 0 w 4327844"/>
              <a:gd name="connsiteY25" fmla="*/ 1728061 h 3456122"/>
              <a:gd name="connsiteX26" fmla="*/ 0 w 4327844"/>
              <a:gd name="connsiteY26" fmla="*/ 1117479 h 3456122"/>
              <a:gd name="connsiteX27" fmla="*/ 0 w 4327844"/>
              <a:gd name="connsiteY27" fmla="*/ 0 h 345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7844" h="3456122" fill="none" extrusionOk="0">
                <a:moveTo>
                  <a:pt x="0" y="0"/>
                </a:moveTo>
                <a:cubicBezTo>
                  <a:pt x="122917" y="-48237"/>
                  <a:pt x="356334" y="29770"/>
                  <a:pt x="540981" y="0"/>
                </a:cubicBezTo>
                <a:cubicBezTo>
                  <a:pt x="725628" y="-29770"/>
                  <a:pt x="959843" y="56200"/>
                  <a:pt x="1125239" y="0"/>
                </a:cubicBezTo>
                <a:cubicBezTo>
                  <a:pt x="1290635" y="-56200"/>
                  <a:pt x="1409257" y="19206"/>
                  <a:pt x="1622942" y="0"/>
                </a:cubicBezTo>
                <a:cubicBezTo>
                  <a:pt x="1836627" y="-19206"/>
                  <a:pt x="1918679" y="45596"/>
                  <a:pt x="2034087" y="0"/>
                </a:cubicBezTo>
                <a:cubicBezTo>
                  <a:pt x="2149496" y="-45596"/>
                  <a:pt x="2394003" y="6950"/>
                  <a:pt x="2618346" y="0"/>
                </a:cubicBezTo>
                <a:cubicBezTo>
                  <a:pt x="2842689" y="-6950"/>
                  <a:pt x="2912975" y="30290"/>
                  <a:pt x="3029491" y="0"/>
                </a:cubicBezTo>
                <a:cubicBezTo>
                  <a:pt x="3146007" y="-30290"/>
                  <a:pt x="3280756" y="41325"/>
                  <a:pt x="3483914" y="0"/>
                </a:cubicBezTo>
                <a:cubicBezTo>
                  <a:pt x="3687072" y="-41325"/>
                  <a:pt x="3960410" y="61379"/>
                  <a:pt x="4327844" y="0"/>
                </a:cubicBezTo>
                <a:cubicBezTo>
                  <a:pt x="4329075" y="171373"/>
                  <a:pt x="4283534" y="259946"/>
                  <a:pt x="4327844" y="472337"/>
                </a:cubicBezTo>
                <a:cubicBezTo>
                  <a:pt x="4372154" y="684728"/>
                  <a:pt x="4275125" y="828480"/>
                  <a:pt x="4327844" y="1117479"/>
                </a:cubicBezTo>
                <a:cubicBezTo>
                  <a:pt x="4380563" y="1406478"/>
                  <a:pt x="4305338" y="1597273"/>
                  <a:pt x="4327844" y="1762622"/>
                </a:cubicBezTo>
                <a:cubicBezTo>
                  <a:pt x="4350350" y="1927971"/>
                  <a:pt x="4297379" y="2151197"/>
                  <a:pt x="4327844" y="2338643"/>
                </a:cubicBezTo>
                <a:cubicBezTo>
                  <a:pt x="4358309" y="2526089"/>
                  <a:pt x="4298900" y="2696889"/>
                  <a:pt x="4327844" y="2914663"/>
                </a:cubicBezTo>
                <a:cubicBezTo>
                  <a:pt x="4356788" y="3132437"/>
                  <a:pt x="4324429" y="3233046"/>
                  <a:pt x="4327844" y="3456122"/>
                </a:cubicBezTo>
                <a:cubicBezTo>
                  <a:pt x="4208563" y="3475571"/>
                  <a:pt x="4056214" y="3414041"/>
                  <a:pt x="3830142" y="3456122"/>
                </a:cubicBezTo>
                <a:cubicBezTo>
                  <a:pt x="3604070" y="3498203"/>
                  <a:pt x="3562626" y="3416490"/>
                  <a:pt x="3375718" y="3456122"/>
                </a:cubicBezTo>
                <a:cubicBezTo>
                  <a:pt x="3188810" y="3495754"/>
                  <a:pt x="2906661" y="3432165"/>
                  <a:pt x="2748181" y="3456122"/>
                </a:cubicBezTo>
                <a:cubicBezTo>
                  <a:pt x="2589701" y="3480079"/>
                  <a:pt x="2380266" y="3428564"/>
                  <a:pt x="2250479" y="3456122"/>
                </a:cubicBezTo>
                <a:cubicBezTo>
                  <a:pt x="2120692" y="3483680"/>
                  <a:pt x="2031094" y="3412498"/>
                  <a:pt x="1839334" y="3456122"/>
                </a:cubicBezTo>
                <a:cubicBezTo>
                  <a:pt x="1647575" y="3499746"/>
                  <a:pt x="1564640" y="3438254"/>
                  <a:pt x="1428189" y="3456122"/>
                </a:cubicBezTo>
                <a:cubicBezTo>
                  <a:pt x="1291738" y="3473990"/>
                  <a:pt x="1058446" y="3390986"/>
                  <a:pt x="800651" y="3456122"/>
                </a:cubicBezTo>
                <a:cubicBezTo>
                  <a:pt x="542856" y="3521258"/>
                  <a:pt x="376606" y="3436824"/>
                  <a:pt x="0" y="3456122"/>
                </a:cubicBezTo>
                <a:cubicBezTo>
                  <a:pt x="-39993" y="3220615"/>
                  <a:pt x="26152" y="3092823"/>
                  <a:pt x="0" y="2949224"/>
                </a:cubicBezTo>
                <a:cubicBezTo>
                  <a:pt x="-26152" y="2805625"/>
                  <a:pt x="65401" y="2463887"/>
                  <a:pt x="0" y="2304081"/>
                </a:cubicBezTo>
                <a:cubicBezTo>
                  <a:pt x="-65401" y="2144275"/>
                  <a:pt x="26726" y="1851646"/>
                  <a:pt x="0" y="1728061"/>
                </a:cubicBezTo>
                <a:cubicBezTo>
                  <a:pt x="-26726" y="1604476"/>
                  <a:pt x="5741" y="1289872"/>
                  <a:pt x="0" y="1117479"/>
                </a:cubicBezTo>
                <a:cubicBezTo>
                  <a:pt x="-5741" y="945086"/>
                  <a:pt x="11040" y="477864"/>
                  <a:pt x="0" y="0"/>
                </a:cubicBezTo>
                <a:close/>
              </a:path>
              <a:path w="4327844" h="3456122" stroke="0" extrusionOk="0">
                <a:moveTo>
                  <a:pt x="0" y="0"/>
                </a:moveTo>
                <a:cubicBezTo>
                  <a:pt x="165230" y="-483"/>
                  <a:pt x="319891" y="33440"/>
                  <a:pt x="454424" y="0"/>
                </a:cubicBezTo>
                <a:cubicBezTo>
                  <a:pt x="588957" y="-33440"/>
                  <a:pt x="810137" y="33969"/>
                  <a:pt x="1038683" y="0"/>
                </a:cubicBezTo>
                <a:cubicBezTo>
                  <a:pt x="1267229" y="-33969"/>
                  <a:pt x="1436958" y="65289"/>
                  <a:pt x="1622942" y="0"/>
                </a:cubicBezTo>
                <a:cubicBezTo>
                  <a:pt x="1808926" y="-65289"/>
                  <a:pt x="1944604" y="16924"/>
                  <a:pt x="2034087" y="0"/>
                </a:cubicBezTo>
                <a:cubicBezTo>
                  <a:pt x="2123571" y="-16924"/>
                  <a:pt x="2328736" y="28249"/>
                  <a:pt x="2488510" y="0"/>
                </a:cubicBezTo>
                <a:cubicBezTo>
                  <a:pt x="2648284" y="-28249"/>
                  <a:pt x="2809058" y="47760"/>
                  <a:pt x="2899655" y="0"/>
                </a:cubicBezTo>
                <a:cubicBezTo>
                  <a:pt x="2990252" y="-47760"/>
                  <a:pt x="3267804" y="16103"/>
                  <a:pt x="3483914" y="0"/>
                </a:cubicBezTo>
                <a:cubicBezTo>
                  <a:pt x="3700024" y="-16103"/>
                  <a:pt x="4100542" y="69950"/>
                  <a:pt x="4327844" y="0"/>
                </a:cubicBezTo>
                <a:cubicBezTo>
                  <a:pt x="4386015" y="180816"/>
                  <a:pt x="4278350" y="498370"/>
                  <a:pt x="4327844" y="645143"/>
                </a:cubicBezTo>
                <a:cubicBezTo>
                  <a:pt x="4377338" y="791916"/>
                  <a:pt x="4282995" y="951058"/>
                  <a:pt x="4327844" y="1117479"/>
                </a:cubicBezTo>
                <a:cubicBezTo>
                  <a:pt x="4372693" y="1283900"/>
                  <a:pt x="4307440" y="1489651"/>
                  <a:pt x="4327844" y="1624377"/>
                </a:cubicBezTo>
                <a:cubicBezTo>
                  <a:pt x="4348248" y="1759103"/>
                  <a:pt x="4298539" y="2092228"/>
                  <a:pt x="4327844" y="2234959"/>
                </a:cubicBezTo>
                <a:cubicBezTo>
                  <a:pt x="4357149" y="2377690"/>
                  <a:pt x="4296303" y="2548731"/>
                  <a:pt x="4327844" y="2776418"/>
                </a:cubicBezTo>
                <a:cubicBezTo>
                  <a:pt x="4359385" y="3004105"/>
                  <a:pt x="4316633" y="3297000"/>
                  <a:pt x="4327844" y="3456122"/>
                </a:cubicBezTo>
                <a:cubicBezTo>
                  <a:pt x="4141721" y="3492864"/>
                  <a:pt x="3845242" y="3428555"/>
                  <a:pt x="3700307" y="3456122"/>
                </a:cubicBezTo>
                <a:cubicBezTo>
                  <a:pt x="3555372" y="3483689"/>
                  <a:pt x="3377327" y="3421028"/>
                  <a:pt x="3289161" y="3456122"/>
                </a:cubicBezTo>
                <a:cubicBezTo>
                  <a:pt x="3200995" y="3491216"/>
                  <a:pt x="2899020" y="3389210"/>
                  <a:pt x="2704903" y="3456122"/>
                </a:cubicBezTo>
                <a:cubicBezTo>
                  <a:pt x="2510786" y="3523034"/>
                  <a:pt x="2422801" y="3443708"/>
                  <a:pt x="2293757" y="3456122"/>
                </a:cubicBezTo>
                <a:cubicBezTo>
                  <a:pt x="2164713" y="3468536"/>
                  <a:pt x="1911887" y="3443250"/>
                  <a:pt x="1752777" y="3456122"/>
                </a:cubicBezTo>
                <a:cubicBezTo>
                  <a:pt x="1593667" y="3468994"/>
                  <a:pt x="1321848" y="3399440"/>
                  <a:pt x="1211796" y="3456122"/>
                </a:cubicBezTo>
                <a:cubicBezTo>
                  <a:pt x="1101744" y="3512804"/>
                  <a:pt x="921352" y="3421670"/>
                  <a:pt x="800651" y="3456122"/>
                </a:cubicBezTo>
                <a:cubicBezTo>
                  <a:pt x="679950" y="3490574"/>
                  <a:pt x="220918" y="3371099"/>
                  <a:pt x="0" y="3456122"/>
                </a:cubicBezTo>
                <a:cubicBezTo>
                  <a:pt x="-16621" y="3174821"/>
                  <a:pt x="56716" y="3126541"/>
                  <a:pt x="0" y="2880102"/>
                </a:cubicBezTo>
                <a:cubicBezTo>
                  <a:pt x="-56716" y="2633663"/>
                  <a:pt x="41563" y="2615042"/>
                  <a:pt x="0" y="2373204"/>
                </a:cubicBezTo>
                <a:cubicBezTo>
                  <a:pt x="-41563" y="2131366"/>
                  <a:pt x="31384" y="2019369"/>
                  <a:pt x="0" y="1762622"/>
                </a:cubicBezTo>
                <a:cubicBezTo>
                  <a:pt x="-31384" y="1505875"/>
                  <a:pt x="50607" y="1348083"/>
                  <a:pt x="0" y="1117479"/>
                </a:cubicBezTo>
                <a:cubicBezTo>
                  <a:pt x="-50607" y="886875"/>
                  <a:pt x="63917" y="740348"/>
                  <a:pt x="0" y="541459"/>
                </a:cubicBezTo>
                <a:cubicBezTo>
                  <a:pt x="-63917" y="342570"/>
                  <a:pt x="33776" y="109579"/>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sp>
        <p:nvSpPr>
          <p:cNvPr id="7" name="TextBox 6">
            <a:extLst>
              <a:ext uri="{FF2B5EF4-FFF2-40B4-BE49-F238E27FC236}">
                <a16:creationId xmlns:a16="http://schemas.microsoft.com/office/drawing/2014/main" id="{AF2F18C0-6C54-2C22-377B-BD3E3860DC33}"/>
              </a:ext>
            </a:extLst>
          </p:cNvPr>
          <p:cNvSpPr txBox="1"/>
          <p:nvPr/>
        </p:nvSpPr>
        <p:spPr>
          <a:xfrm>
            <a:off x="6807402" y="3388372"/>
            <a:ext cx="2014401" cy="646331"/>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DER Inverter Reactive Power</a:t>
            </a:r>
          </a:p>
        </p:txBody>
      </p:sp>
      <p:sp>
        <p:nvSpPr>
          <p:cNvPr id="9" name="TextBox 8">
            <a:extLst>
              <a:ext uri="{FF2B5EF4-FFF2-40B4-BE49-F238E27FC236}">
                <a16:creationId xmlns:a16="http://schemas.microsoft.com/office/drawing/2014/main" id="{476B3A0A-3C15-537F-8869-5BD4C53FAA13}"/>
              </a:ext>
            </a:extLst>
          </p:cNvPr>
          <p:cNvSpPr txBox="1"/>
          <p:nvPr/>
        </p:nvSpPr>
        <p:spPr>
          <a:xfrm>
            <a:off x="6734816" y="6058217"/>
            <a:ext cx="2304233"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Nodal Voltage Limits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Tree>
    <p:extLst>
      <p:ext uri="{BB962C8B-B14F-4D97-AF65-F5344CB8AC3E}">
        <p14:creationId xmlns:p14="http://schemas.microsoft.com/office/powerpoint/2010/main" val="274385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67E3-BB37-32BD-96EF-68603BB23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5BE87-24FF-FC92-127F-8E771B004B28}"/>
              </a:ext>
            </a:extLst>
          </p:cNvPr>
          <p:cNvSpPr>
            <a:spLocks noGrp="1"/>
          </p:cNvSpPr>
          <p:nvPr>
            <p:ph type="title"/>
          </p:nvPr>
        </p:nvSpPr>
        <p:spPr>
          <a:xfrm>
            <a:off x="794101" y="351855"/>
            <a:ext cx="10063163" cy="1272756"/>
          </a:xfrm>
        </p:spPr>
        <p:txBody>
          <a:bodyPr/>
          <a:lstStyle/>
          <a:p>
            <a:r>
              <a:rPr lang="en-US" dirty="0"/>
              <a:t>One Page Overview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F51557-CDBB-38E6-BB5F-BBEAA56C3318}"/>
                  </a:ext>
                </a:extLst>
              </p:cNvPr>
              <p:cNvSpPr>
                <a:spLocks noGrp="1"/>
              </p:cNvSpPr>
              <p:nvPr>
                <p:ph idx="1"/>
              </p:nvPr>
            </p:nvSpPr>
            <p:spPr>
              <a:xfrm>
                <a:off x="882423" y="1867498"/>
                <a:ext cx="10063163" cy="4286531"/>
              </a:xfrm>
            </p:spPr>
            <p:txBody>
              <a:bodyPr/>
              <a:lstStyle/>
              <a:p>
                <a:r>
                  <a:rPr lang="en-US" dirty="0"/>
                  <a:t>They model an ADS Grid with many kinds of components, including as an MINLP Problem (initially, for benchmarking)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𝟎</m:t>
                    </m:r>
                  </m:oMath>
                </a14:m>
                <a:endParaRPr lang="en-US" b="1" dirty="0"/>
              </a:p>
              <a:p>
                <a:endParaRPr lang="en-US" b="0" dirty="0"/>
              </a:p>
              <a:p>
                <a:r>
                  <a:rPr lang="en-US" sz="2400" dirty="0"/>
                  <a:t>They linearize the nonlinear terms in the model using Taylor’s Second Order Approximation into an MILP </a:t>
                </a:r>
                <a14:m>
                  <m:oMath xmlns:m="http://schemas.openxmlformats.org/officeDocument/2006/math">
                    <m:r>
                      <a:rPr lang="en-US" sz="2400" b="1" i="1" smtClean="0">
                        <a:latin typeface="Cambria Math" panose="02040503050406030204" pitchFamily="18" charset="0"/>
                      </a:rPr>
                      <m:t>𝑴</m:t>
                    </m:r>
                    <m:r>
                      <a:rPr lang="en-US" sz="2400" b="1" i="1" smtClean="0">
                        <a:latin typeface="Cambria Math" panose="02040503050406030204" pitchFamily="18" charset="0"/>
                      </a:rPr>
                      <m:t>𝟏</m:t>
                    </m:r>
                  </m:oMath>
                </a14:m>
                <a:endParaRPr lang="en-US" sz="2400" b="1" dirty="0"/>
              </a:p>
              <a:p>
                <a:endParaRPr lang="en-US" sz="2400" b="0" dirty="0"/>
              </a:p>
              <a:p>
                <a:r>
                  <a:rPr lang="en-US" dirty="0"/>
                  <a:t>They then use </a:t>
                </a:r>
                <a:r>
                  <a:rPr lang="en-US" sz="2400" dirty="0"/>
                  <a:t>a </a:t>
                </a:r>
                <a:r>
                  <a:rPr lang="en-US" sz="2400" i="1" dirty="0"/>
                  <a:t>Sequential Linearization Algorithm (SLA)</a:t>
                </a:r>
                <a:r>
                  <a:rPr lang="en-US" sz="2400" dirty="0"/>
                  <a:t> approach which successively improves the accuracy of the MILP model in an iterative manner.</a:t>
                </a:r>
              </a:p>
              <a:p>
                <a:endParaRPr lang="en-US" sz="2400" b="0" dirty="0"/>
              </a:p>
              <a:p>
                <a:r>
                  <a:rPr lang="en-US" sz="2400" dirty="0"/>
                  <a:t>They showcase the efficiency of their algorithm for day-ahead, hourly planning on small/medium radial and weakly-meshed systems such as IEEE</a:t>
                </a:r>
                <a14:m>
                  <m:oMath xmlns:m="http://schemas.openxmlformats.org/officeDocument/2006/math">
                    <m:r>
                      <a:rPr lang="en-US" sz="2400" b="0" i="1" smtClean="0">
                        <a:latin typeface="Cambria Math" panose="02040503050406030204" pitchFamily="18" charset="0"/>
                      </a:rPr>
                      <m:t>34</m:t>
                    </m:r>
                  </m:oMath>
                </a14:m>
                <a:r>
                  <a:rPr lang="en-US" sz="2400" dirty="0"/>
                  <a:t>, UK</a:t>
                </a:r>
                <a14:m>
                  <m:oMath xmlns:m="http://schemas.openxmlformats.org/officeDocument/2006/math">
                    <m:r>
                      <a:rPr lang="en-US" sz="2400" b="0" i="1" smtClean="0">
                        <a:latin typeface="Cambria Math" panose="02040503050406030204" pitchFamily="18" charset="0"/>
                      </a:rPr>
                      <m:t>30</m:t>
                    </m:r>
                  </m:oMath>
                </a14:m>
                <a:r>
                  <a:rPr lang="en-US" sz="2400" dirty="0"/>
                  <a:t>, Portuguese</a:t>
                </a:r>
                <a14:m>
                  <m:oMath xmlns:m="http://schemas.openxmlformats.org/officeDocument/2006/math">
                    <m:r>
                      <a:rPr lang="en-US" sz="2400" b="0" i="1" smtClean="0">
                        <a:latin typeface="Cambria Math" panose="02040503050406030204" pitchFamily="18" charset="0"/>
                      </a:rPr>
                      <m:t>191</m:t>
                    </m:r>
                  </m:oMath>
                </a14:m>
                <a:r>
                  <a:rPr lang="en-US" sz="2400" dirty="0"/>
                  <a:t> with caveats on feasibility error.</a:t>
                </a:r>
              </a:p>
            </p:txBody>
          </p:sp>
        </mc:Choice>
        <mc:Fallback>
          <p:sp>
            <p:nvSpPr>
              <p:cNvPr id="3" name="Content Placeholder 2">
                <a:extLst>
                  <a:ext uri="{FF2B5EF4-FFF2-40B4-BE49-F238E27FC236}">
                    <a16:creationId xmlns:a16="http://schemas.microsoft.com/office/drawing/2014/main" id="{BFF51557-CDBB-38E6-BB5F-BBEAA56C3318}"/>
                  </a:ext>
                </a:extLst>
              </p:cNvPr>
              <p:cNvSpPr>
                <a:spLocks noGrp="1" noRot="1" noChangeAspect="1" noMove="1" noResize="1" noEditPoints="1" noAdjustHandles="1" noChangeArrowheads="1" noChangeShapeType="1" noTextEdit="1"/>
              </p:cNvSpPr>
              <p:nvPr>
                <p:ph idx="1"/>
              </p:nvPr>
            </p:nvSpPr>
            <p:spPr>
              <a:xfrm>
                <a:off x="882423" y="1867498"/>
                <a:ext cx="10063163" cy="4286531"/>
              </a:xfrm>
              <a:blipFill>
                <a:blip r:embed="rId2"/>
                <a:stretch>
                  <a:fillRect l="-1757" t="-2983" r="-2180" b="-1065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AC95C78-5EE4-E983-382F-D6446164BFC4}"/>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222" y="3258155"/>
            <a:ext cx="6389736" cy="1633516"/>
          </a:xfrm>
          <a:custGeom>
            <a:avLst/>
            <a:gdLst>
              <a:gd name="connsiteX0" fmla="*/ 0 w 6389736"/>
              <a:gd name="connsiteY0" fmla="*/ 0 h 1633516"/>
              <a:gd name="connsiteX1" fmla="*/ 708680 w 6389736"/>
              <a:gd name="connsiteY1" fmla="*/ 0 h 1633516"/>
              <a:gd name="connsiteX2" fmla="*/ 1225668 w 6389736"/>
              <a:gd name="connsiteY2" fmla="*/ 0 h 1633516"/>
              <a:gd name="connsiteX3" fmla="*/ 1614861 w 6389736"/>
              <a:gd name="connsiteY3" fmla="*/ 0 h 1633516"/>
              <a:gd name="connsiteX4" fmla="*/ 2259643 w 6389736"/>
              <a:gd name="connsiteY4" fmla="*/ 0 h 1633516"/>
              <a:gd name="connsiteX5" fmla="*/ 2648836 w 6389736"/>
              <a:gd name="connsiteY5" fmla="*/ 0 h 1633516"/>
              <a:gd name="connsiteX6" fmla="*/ 3101926 w 6389736"/>
              <a:gd name="connsiteY6" fmla="*/ 0 h 1633516"/>
              <a:gd name="connsiteX7" fmla="*/ 3746709 w 6389736"/>
              <a:gd name="connsiteY7" fmla="*/ 0 h 1633516"/>
              <a:gd name="connsiteX8" fmla="*/ 4135902 w 6389736"/>
              <a:gd name="connsiteY8" fmla="*/ 0 h 1633516"/>
              <a:gd name="connsiteX9" fmla="*/ 4844582 w 6389736"/>
              <a:gd name="connsiteY9" fmla="*/ 0 h 1633516"/>
              <a:gd name="connsiteX10" fmla="*/ 5297672 w 6389736"/>
              <a:gd name="connsiteY10" fmla="*/ 0 h 1633516"/>
              <a:gd name="connsiteX11" fmla="*/ 5750762 w 6389736"/>
              <a:gd name="connsiteY11" fmla="*/ 0 h 1633516"/>
              <a:gd name="connsiteX12" fmla="*/ 6389736 w 6389736"/>
              <a:gd name="connsiteY12" fmla="*/ 0 h 1633516"/>
              <a:gd name="connsiteX13" fmla="*/ 6389736 w 6389736"/>
              <a:gd name="connsiteY13" fmla="*/ 511835 h 1633516"/>
              <a:gd name="connsiteX14" fmla="*/ 6389736 w 6389736"/>
              <a:gd name="connsiteY14" fmla="*/ 1040005 h 1633516"/>
              <a:gd name="connsiteX15" fmla="*/ 6389736 w 6389736"/>
              <a:gd name="connsiteY15" fmla="*/ 1633516 h 1633516"/>
              <a:gd name="connsiteX16" fmla="*/ 5744954 w 6389736"/>
              <a:gd name="connsiteY16" fmla="*/ 1633516 h 1633516"/>
              <a:gd name="connsiteX17" fmla="*/ 5227966 w 6389736"/>
              <a:gd name="connsiteY17" fmla="*/ 1633516 h 1633516"/>
              <a:gd name="connsiteX18" fmla="*/ 4838773 w 6389736"/>
              <a:gd name="connsiteY18" fmla="*/ 1633516 h 1633516"/>
              <a:gd name="connsiteX19" fmla="*/ 4449580 w 6389736"/>
              <a:gd name="connsiteY19" fmla="*/ 1633516 h 1633516"/>
              <a:gd name="connsiteX20" fmla="*/ 3740900 w 6389736"/>
              <a:gd name="connsiteY20" fmla="*/ 1633516 h 1633516"/>
              <a:gd name="connsiteX21" fmla="*/ 3223912 w 6389736"/>
              <a:gd name="connsiteY21" fmla="*/ 1633516 h 1633516"/>
              <a:gd name="connsiteX22" fmla="*/ 2770822 w 6389736"/>
              <a:gd name="connsiteY22" fmla="*/ 1633516 h 1633516"/>
              <a:gd name="connsiteX23" fmla="*/ 2062142 w 6389736"/>
              <a:gd name="connsiteY23" fmla="*/ 1633516 h 1633516"/>
              <a:gd name="connsiteX24" fmla="*/ 1672949 w 6389736"/>
              <a:gd name="connsiteY24" fmla="*/ 1633516 h 1633516"/>
              <a:gd name="connsiteX25" fmla="*/ 1028167 w 6389736"/>
              <a:gd name="connsiteY25" fmla="*/ 1633516 h 1633516"/>
              <a:gd name="connsiteX26" fmla="*/ 0 w 6389736"/>
              <a:gd name="connsiteY26" fmla="*/ 1633516 h 1633516"/>
              <a:gd name="connsiteX27" fmla="*/ 0 w 6389736"/>
              <a:gd name="connsiteY27" fmla="*/ 1105346 h 1633516"/>
              <a:gd name="connsiteX28" fmla="*/ 0 w 6389736"/>
              <a:gd name="connsiteY28" fmla="*/ 528170 h 1633516"/>
              <a:gd name="connsiteX29" fmla="*/ 0 w 6389736"/>
              <a:gd name="connsiteY29" fmla="*/ 0 h 16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36" h="1633516" fill="none" extrusionOk="0">
                <a:moveTo>
                  <a:pt x="0" y="0"/>
                </a:moveTo>
                <a:cubicBezTo>
                  <a:pt x="300444" y="-16329"/>
                  <a:pt x="504681" y="69078"/>
                  <a:pt x="708680" y="0"/>
                </a:cubicBezTo>
                <a:cubicBezTo>
                  <a:pt x="912679" y="-69078"/>
                  <a:pt x="978992" y="10120"/>
                  <a:pt x="1225668" y="0"/>
                </a:cubicBezTo>
                <a:cubicBezTo>
                  <a:pt x="1472344" y="-10120"/>
                  <a:pt x="1490516" y="25207"/>
                  <a:pt x="1614861" y="0"/>
                </a:cubicBezTo>
                <a:cubicBezTo>
                  <a:pt x="1739206" y="-25207"/>
                  <a:pt x="2071860" y="39400"/>
                  <a:pt x="2259643" y="0"/>
                </a:cubicBezTo>
                <a:cubicBezTo>
                  <a:pt x="2447426" y="-39400"/>
                  <a:pt x="2530090" y="26336"/>
                  <a:pt x="2648836" y="0"/>
                </a:cubicBezTo>
                <a:cubicBezTo>
                  <a:pt x="2767582" y="-26336"/>
                  <a:pt x="2954409" y="26839"/>
                  <a:pt x="3101926" y="0"/>
                </a:cubicBezTo>
                <a:cubicBezTo>
                  <a:pt x="3249443" y="-26839"/>
                  <a:pt x="3490028" y="77220"/>
                  <a:pt x="3746709" y="0"/>
                </a:cubicBezTo>
                <a:cubicBezTo>
                  <a:pt x="4003390" y="-77220"/>
                  <a:pt x="3949626" y="45502"/>
                  <a:pt x="4135902" y="0"/>
                </a:cubicBezTo>
                <a:cubicBezTo>
                  <a:pt x="4322178" y="-45502"/>
                  <a:pt x="4576469" y="34834"/>
                  <a:pt x="4844582" y="0"/>
                </a:cubicBezTo>
                <a:cubicBezTo>
                  <a:pt x="5112695" y="-34834"/>
                  <a:pt x="5150781" y="19584"/>
                  <a:pt x="5297672" y="0"/>
                </a:cubicBezTo>
                <a:cubicBezTo>
                  <a:pt x="5444563" y="-19584"/>
                  <a:pt x="5592751" y="21963"/>
                  <a:pt x="5750762" y="0"/>
                </a:cubicBezTo>
                <a:cubicBezTo>
                  <a:pt x="5908773" y="-21963"/>
                  <a:pt x="6168055" y="66539"/>
                  <a:pt x="6389736" y="0"/>
                </a:cubicBezTo>
                <a:cubicBezTo>
                  <a:pt x="6423319" y="218589"/>
                  <a:pt x="6375779" y="327763"/>
                  <a:pt x="6389736" y="511835"/>
                </a:cubicBezTo>
                <a:cubicBezTo>
                  <a:pt x="6403693" y="695908"/>
                  <a:pt x="6368588" y="831687"/>
                  <a:pt x="6389736" y="1040005"/>
                </a:cubicBezTo>
                <a:cubicBezTo>
                  <a:pt x="6410884" y="1248323"/>
                  <a:pt x="6389235" y="1420433"/>
                  <a:pt x="6389736" y="1633516"/>
                </a:cubicBezTo>
                <a:cubicBezTo>
                  <a:pt x="6183885" y="1659210"/>
                  <a:pt x="5942147" y="1592236"/>
                  <a:pt x="5744954" y="1633516"/>
                </a:cubicBezTo>
                <a:cubicBezTo>
                  <a:pt x="5547761" y="1674796"/>
                  <a:pt x="5334534" y="1601338"/>
                  <a:pt x="5227966" y="1633516"/>
                </a:cubicBezTo>
                <a:cubicBezTo>
                  <a:pt x="5121398" y="1665694"/>
                  <a:pt x="5021931" y="1627092"/>
                  <a:pt x="4838773" y="1633516"/>
                </a:cubicBezTo>
                <a:cubicBezTo>
                  <a:pt x="4655615" y="1639940"/>
                  <a:pt x="4607002" y="1592974"/>
                  <a:pt x="4449580" y="1633516"/>
                </a:cubicBezTo>
                <a:cubicBezTo>
                  <a:pt x="4292158" y="1674058"/>
                  <a:pt x="3909777" y="1603720"/>
                  <a:pt x="3740900" y="1633516"/>
                </a:cubicBezTo>
                <a:cubicBezTo>
                  <a:pt x="3572023" y="1663312"/>
                  <a:pt x="3463972" y="1630722"/>
                  <a:pt x="3223912" y="1633516"/>
                </a:cubicBezTo>
                <a:cubicBezTo>
                  <a:pt x="2983852" y="1636310"/>
                  <a:pt x="2929822" y="1579605"/>
                  <a:pt x="2770822" y="1633516"/>
                </a:cubicBezTo>
                <a:cubicBezTo>
                  <a:pt x="2611822" y="1687427"/>
                  <a:pt x="2387237" y="1575995"/>
                  <a:pt x="2062142" y="1633516"/>
                </a:cubicBezTo>
                <a:cubicBezTo>
                  <a:pt x="1737047" y="1691037"/>
                  <a:pt x="1757562" y="1610191"/>
                  <a:pt x="1672949" y="1633516"/>
                </a:cubicBezTo>
                <a:cubicBezTo>
                  <a:pt x="1588336" y="1656841"/>
                  <a:pt x="1196665" y="1564346"/>
                  <a:pt x="1028167" y="1633516"/>
                </a:cubicBezTo>
                <a:cubicBezTo>
                  <a:pt x="859669" y="1702686"/>
                  <a:pt x="410683" y="1614146"/>
                  <a:pt x="0" y="1633516"/>
                </a:cubicBezTo>
                <a:cubicBezTo>
                  <a:pt x="-38568" y="1453020"/>
                  <a:pt x="31566" y="1310862"/>
                  <a:pt x="0" y="1105346"/>
                </a:cubicBezTo>
                <a:cubicBezTo>
                  <a:pt x="-31566" y="899830"/>
                  <a:pt x="9046" y="779223"/>
                  <a:pt x="0" y="528170"/>
                </a:cubicBezTo>
                <a:cubicBezTo>
                  <a:pt x="-9046" y="277117"/>
                  <a:pt x="50481" y="148624"/>
                  <a:pt x="0" y="0"/>
                </a:cubicBezTo>
                <a:close/>
              </a:path>
              <a:path w="6389736" h="1633516" stroke="0" extrusionOk="0">
                <a:moveTo>
                  <a:pt x="0" y="0"/>
                </a:moveTo>
                <a:cubicBezTo>
                  <a:pt x="126398" y="-31782"/>
                  <a:pt x="228175" y="46686"/>
                  <a:pt x="453090" y="0"/>
                </a:cubicBezTo>
                <a:cubicBezTo>
                  <a:pt x="678005" y="-46686"/>
                  <a:pt x="899034" y="55466"/>
                  <a:pt x="1097873" y="0"/>
                </a:cubicBezTo>
                <a:cubicBezTo>
                  <a:pt x="1296712" y="-55466"/>
                  <a:pt x="1452567" y="39109"/>
                  <a:pt x="1742655" y="0"/>
                </a:cubicBezTo>
                <a:cubicBezTo>
                  <a:pt x="2032743" y="-39109"/>
                  <a:pt x="1956660" y="13597"/>
                  <a:pt x="2131848" y="0"/>
                </a:cubicBezTo>
                <a:cubicBezTo>
                  <a:pt x="2307036" y="-13597"/>
                  <a:pt x="2364151" y="3493"/>
                  <a:pt x="2584939" y="0"/>
                </a:cubicBezTo>
                <a:cubicBezTo>
                  <a:pt x="2805727" y="-3493"/>
                  <a:pt x="2865831" y="4955"/>
                  <a:pt x="2974132" y="0"/>
                </a:cubicBezTo>
                <a:cubicBezTo>
                  <a:pt x="3082433" y="-4955"/>
                  <a:pt x="3405706" y="981"/>
                  <a:pt x="3618914" y="0"/>
                </a:cubicBezTo>
                <a:cubicBezTo>
                  <a:pt x="3832122" y="-981"/>
                  <a:pt x="4034812" y="66171"/>
                  <a:pt x="4263697" y="0"/>
                </a:cubicBezTo>
                <a:cubicBezTo>
                  <a:pt x="4492582" y="-66171"/>
                  <a:pt x="4803337" y="35475"/>
                  <a:pt x="4972376" y="0"/>
                </a:cubicBezTo>
                <a:cubicBezTo>
                  <a:pt x="5141415" y="-35475"/>
                  <a:pt x="5209849" y="14526"/>
                  <a:pt x="5361569" y="0"/>
                </a:cubicBezTo>
                <a:cubicBezTo>
                  <a:pt x="5513289" y="-14526"/>
                  <a:pt x="5574442" y="35153"/>
                  <a:pt x="5750762" y="0"/>
                </a:cubicBezTo>
                <a:cubicBezTo>
                  <a:pt x="5927082" y="-35153"/>
                  <a:pt x="6249095" y="49023"/>
                  <a:pt x="6389736" y="0"/>
                </a:cubicBezTo>
                <a:cubicBezTo>
                  <a:pt x="6404016" y="150162"/>
                  <a:pt x="6330371" y="340974"/>
                  <a:pt x="6389736" y="511835"/>
                </a:cubicBezTo>
                <a:cubicBezTo>
                  <a:pt x="6449101" y="682697"/>
                  <a:pt x="6380888" y="874569"/>
                  <a:pt x="6389736" y="1072676"/>
                </a:cubicBezTo>
                <a:cubicBezTo>
                  <a:pt x="6398584" y="1270783"/>
                  <a:pt x="6377892" y="1493799"/>
                  <a:pt x="6389736" y="1633516"/>
                </a:cubicBezTo>
                <a:cubicBezTo>
                  <a:pt x="6302288" y="1635242"/>
                  <a:pt x="6118199" y="1587862"/>
                  <a:pt x="6000543" y="1633516"/>
                </a:cubicBezTo>
                <a:cubicBezTo>
                  <a:pt x="5882887" y="1679170"/>
                  <a:pt x="5503811" y="1574266"/>
                  <a:pt x="5355761" y="1633516"/>
                </a:cubicBezTo>
                <a:cubicBezTo>
                  <a:pt x="5207711" y="1692766"/>
                  <a:pt x="5068277" y="1618434"/>
                  <a:pt x="4966568" y="1633516"/>
                </a:cubicBezTo>
                <a:cubicBezTo>
                  <a:pt x="4864859" y="1648598"/>
                  <a:pt x="4645065" y="1598955"/>
                  <a:pt x="4385682" y="1633516"/>
                </a:cubicBezTo>
                <a:cubicBezTo>
                  <a:pt x="4126299" y="1668077"/>
                  <a:pt x="4008660" y="1577635"/>
                  <a:pt x="3804797" y="1633516"/>
                </a:cubicBezTo>
                <a:cubicBezTo>
                  <a:pt x="3600934" y="1689397"/>
                  <a:pt x="3580218" y="1629133"/>
                  <a:pt x="3415604" y="1633516"/>
                </a:cubicBezTo>
                <a:cubicBezTo>
                  <a:pt x="3250990" y="1637899"/>
                  <a:pt x="3061828" y="1595689"/>
                  <a:pt x="2898617" y="1633516"/>
                </a:cubicBezTo>
                <a:cubicBezTo>
                  <a:pt x="2735406" y="1671343"/>
                  <a:pt x="2476454" y="1608575"/>
                  <a:pt x="2317732" y="1633516"/>
                </a:cubicBezTo>
                <a:cubicBezTo>
                  <a:pt x="2159011" y="1658457"/>
                  <a:pt x="1762558" y="1578184"/>
                  <a:pt x="1609052" y="1633516"/>
                </a:cubicBezTo>
                <a:cubicBezTo>
                  <a:pt x="1455546" y="1688848"/>
                  <a:pt x="1181668" y="1627177"/>
                  <a:pt x="964269" y="1633516"/>
                </a:cubicBezTo>
                <a:cubicBezTo>
                  <a:pt x="746870" y="1639855"/>
                  <a:pt x="404977" y="1629974"/>
                  <a:pt x="0" y="1633516"/>
                </a:cubicBezTo>
                <a:cubicBezTo>
                  <a:pt x="-26569" y="1422729"/>
                  <a:pt x="36777" y="1206434"/>
                  <a:pt x="0" y="1089011"/>
                </a:cubicBezTo>
                <a:cubicBezTo>
                  <a:pt x="-36777" y="971588"/>
                  <a:pt x="16093" y="763236"/>
                  <a:pt x="0" y="560840"/>
                </a:cubicBezTo>
                <a:cubicBezTo>
                  <a:pt x="-16093" y="358444"/>
                  <a:pt x="35584" y="165830"/>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7733462" y="3605989"/>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spTree>
    <p:extLst>
      <p:ext uri="{BB962C8B-B14F-4D97-AF65-F5344CB8AC3E}">
        <p14:creationId xmlns:p14="http://schemas.microsoft.com/office/powerpoint/2010/main" val="949181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Non-linear Optimization Problem: BFM Constraints with Battery  and DER decision variables.</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30466" y="3371804"/>
            <a:ext cx="2329903" cy="3264523"/>
          </a:xfrm>
          <a:custGeom>
            <a:avLst/>
            <a:gdLst>
              <a:gd name="connsiteX0" fmla="*/ 0 w 2329903"/>
              <a:gd name="connsiteY0" fmla="*/ 0 h 3264523"/>
              <a:gd name="connsiteX1" fmla="*/ 605775 w 2329903"/>
              <a:gd name="connsiteY1" fmla="*/ 0 h 3264523"/>
              <a:gd name="connsiteX2" fmla="*/ 1211550 w 2329903"/>
              <a:gd name="connsiteY2" fmla="*/ 0 h 3264523"/>
              <a:gd name="connsiteX3" fmla="*/ 1724128 w 2329903"/>
              <a:gd name="connsiteY3" fmla="*/ 0 h 3264523"/>
              <a:gd name="connsiteX4" fmla="*/ 2329903 w 2329903"/>
              <a:gd name="connsiteY4" fmla="*/ 0 h 3264523"/>
              <a:gd name="connsiteX5" fmla="*/ 2329903 w 2329903"/>
              <a:gd name="connsiteY5" fmla="*/ 576732 h 3264523"/>
              <a:gd name="connsiteX6" fmla="*/ 2329903 w 2329903"/>
              <a:gd name="connsiteY6" fmla="*/ 1120820 h 3264523"/>
              <a:gd name="connsiteX7" fmla="*/ 2329903 w 2329903"/>
              <a:gd name="connsiteY7" fmla="*/ 1632262 h 3264523"/>
              <a:gd name="connsiteX8" fmla="*/ 2329903 w 2329903"/>
              <a:gd name="connsiteY8" fmla="*/ 2111058 h 3264523"/>
              <a:gd name="connsiteX9" fmla="*/ 2329903 w 2329903"/>
              <a:gd name="connsiteY9" fmla="*/ 2687791 h 3264523"/>
              <a:gd name="connsiteX10" fmla="*/ 2329903 w 2329903"/>
              <a:gd name="connsiteY10" fmla="*/ 3264523 h 3264523"/>
              <a:gd name="connsiteX11" fmla="*/ 1747427 w 2329903"/>
              <a:gd name="connsiteY11" fmla="*/ 3264523 h 3264523"/>
              <a:gd name="connsiteX12" fmla="*/ 1234849 w 2329903"/>
              <a:gd name="connsiteY12" fmla="*/ 3264523 h 3264523"/>
              <a:gd name="connsiteX13" fmla="*/ 722270 w 2329903"/>
              <a:gd name="connsiteY13" fmla="*/ 3264523 h 3264523"/>
              <a:gd name="connsiteX14" fmla="*/ 0 w 2329903"/>
              <a:gd name="connsiteY14" fmla="*/ 3264523 h 3264523"/>
              <a:gd name="connsiteX15" fmla="*/ 0 w 2329903"/>
              <a:gd name="connsiteY15" fmla="*/ 2720436 h 3264523"/>
              <a:gd name="connsiteX16" fmla="*/ 0 w 2329903"/>
              <a:gd name="connsiteY16" fmla="*/ 2111058 h 3264523"/>
              <a:gd name="connsiteX17" fmla="*/ 0 w 2329903"/>
              <a:gd name="connsiteY17" fmla="*/ 1632262 h 3264523"/>
              <a:gd name="connsiteX18" fmla="*/ 0 w 2329903"/>
              <a:gd name="connsiteY18" fmla="*/ 1153465 h 3264523"/>
              <a:gd name="connsiteX19" fmla="*/ 0 w 2329903"/>
              <a:gd name="connsiteY19" fmla="*/ 674668 h 3264523"/>
              <a:gd name="connsiteX20" fmla="*/ 0 w 2329903"/>
              <a:gd name="connsiteY20" fmla="*/ 0 h 32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29903" h="3264523" fill="none" extrusionOk="0">
                <a:moveTo>
                  <a:pt x="0" y="0"/>
                </a:moveTo>
                <a:cubicBezTo>
                  <a:pt x="272616" y="-37220"/>
                  <a:pt x="310971" y="35709"/>
                  <a:pt x="605775" y="0"/>
                </a:cubicBezTo>
                <a:cubicBezTo>
                  <a:pt x="900579" y="-35709"/>
                  <a:pt x="977248" y="39026"/>
                  <a:pt x="1211550" y="0"/>
                </a:cubicBezTo>
                <a:cubicBezTo>
                  <a:pt x="1445852" y="-39026"/>
                  <a:pt x="1504243" y="61480"/>
                  <a:pt x="1724128" y="0"/>
                </a:cubicBezTo>
                <a:cubicBezTo>
                  <a:pt x="1944013" y="-61480"/>
                  <a:pt x="2151172" y="4371"/>
                  <a:pt x="2329903" y="0"/>
                </a:cubicBezTo>
                <a:cubicBezTo>
                  <a:pt x="2337976" y="227084"/>
                  <a:pt x="2266460" y="402036"/>
                  <a:pt x="2329903" y="576732"/>
                </a:cubicBezTo>
                <a:cubicBezTo>
                  <a:pt x="2393346" y="751428"/>
                  <a:pt x="2299726" y="874185"/>
                  <a:pt x="2329903" y="1120820"/>
                </a:cubicBezTo>
                <a:cubicBezTo>
                  <a:pt x="2360080" y="1367455"/>
                  <a:pt x="2307944" y="1431231"/>
                  <a:pt x="2329903" y="1632262"/>
                </a:cubicBezTo>
                <a:cubicBezTo>
                  <a:pt x="2351862" y="1833293"/>
                  <a:pt x="2329094" y="1925881"/>
                  <a:pt x="2329903" y="2111058"/>
                </a:cubicBezTo>
                <a:cubicBezTo>
                  <a:pt x="2330712" y="2296235"/>
                  <a:pt x="2297740" y="2450714"/>
                  <a:pt x="2329903" y="2687791"/>
                </a:cubicBezTo>
                <a:cubicBezTo>
                  <a:pt x="2362066" y="2924868"/>
                  <a:pt x="2307973" y="2979469"/>
                  <a:pt x="2329903" y="3264523"/>
                </a:cubicBezTo>
                <a:cubicBezTo>
                  <a:pt x="2104423" y="3327133"/>
                  <a:pt x="1991275" y="3200632"/>
                  <a:pt x="1747427" y="3264523"/>
                </a:cubicBezTo>
                <a:cubicBezTo>
                  <a:pt x="1503579" y="3328414"/>
                  <a:pt x="1419004" y="3235298"/>
                  <a:pt x="1234849" y="3264523"/>
                </a:cubicBezTo>
                <a:cubicBezTo>
                  <a:pt x="1050694" y="3293748"/>
                  <a:pt x="853021" y="3250207"/>
                  <a:pt x="722270" y="3264523"/>
                </a:cubicBezTo>
                <a:cubicBezTo>
                  <a:pt x="591519" y="3278839"/>
                  <a:pt x="341925" y="3188591"/>
                  <a:pt x="0" y="3264523"/>
                </a:cubicBezTo>
                <a:cubicBezTo>
                  <a:pt x="-18078" y="3049875"/>
                  <a:pt x="44776" y="2928132"/>
                  <a:pt x="0" y="2720436"/>
                </a:cubicBezTo>
                <a:cubicBezTo>
                  <a:pt x="-44776" y="2512740"/>
                  <a:pt x="7403" y="2242203"/>
                  <a:pt x="0" y="2111058"/>
                </a:cubicBezTo>
                <a:cubicBezTo>
                  <a:pt x="-7403" y="1979913"/>
                  <a:pt x="22006" y="1854501"/>
                  <a:pt x="0" y="1632262"/>
                </a:cubicBezTo>
                <a:cubicBezTo>
                  <a:pt x="-22006" y="1410023"/>
                  <a:pt x="26473" y="1277743"/>
                  <a:pt x="0" y="1153465"/>
                </a:cubicBezTo>
                <a:cubicBezTo>
                  <a:pt x="-26473" y="1029187"/>
                  <a:pt x="24426" y="830866"/>
                  <a:pt x="0" y="674668"/>
                </a:cubicBezTo>
                <a:cubicBezTo>
                  <a:pt x="-24426" y="518470"/>
                  <a:pt x="65609" y="220530"/>
                  <a:pt x="0" y="0"/>
                </a:cubicBezTo>
                <a:close/>
              </a:path>
              <a:path w="2329903" h="3264523" stroke="0" extrusionOk="0">
                <a:moveTo>
                  <a:pt x="0" y="0"/>
                </a:moveTo>
                <a:cubicBezTo>
                  <a:pt x="201799" y="-11460"/>
                  <a:pt x="399014" y="21873"/>
                  <a:pt x="535878" y="0"/>
                </a:cubicBezTo>
                <a:cubicBezTo>
                  <a:pt x="672742" y="-21873"/>
                  <a:pt x="876965" y="49003"/>
                  <a:pt x="1141652" y="0"/>
                </a:cubicBezTo>
                <a:cubicBezTo>
                  <a:pt x="1406339" y="-49003"/>
                  <a:pt x="1596141" y="6084"/>
                  <a:pt x="1747427" y="0"/>
                </a:cubicBezTo>
                <a:cubicBezTo>
                  <a:pt x="1898713" y="-6084"/>
                  <a:pt x="2116842" y="20053"/>
                  <a:pt x="2329903" y="0"/>
                </a:cubicBezTo>
                <a:cubicBezTo>
                  <a:pt x="2347323" y="105636"/>
                  <a:pt x="2274216" y="264743"/>
                  <a:pt x="2329903" y="478797"/>
                </a:cubicBezTo>
                <a:cubicBezTo>
                  <a:pt x="2385590" y="692851"/>
                  <a:pt x="2327566" y="868987"/>
                  <a:pt x="2329903" y="1055529"/>
                </a:cubicBezTo>
                <a:cubicBezTo>
                  <a:pt x="2332240" y="1242071"/>
                  <a:pt x="2322612" y="1490474"/>
                  <a:pt x="2329903" y="1632262"/>
                </a:cubicBezTo>
                <a:cubicBezTo>
                  <a:pt x="2337194" y="1774050"/>
                  <a:pt x="2319697" y="1908376"/>
                  <a:pt x="2329903" y="2143703"/>
                </a:cubicBezTo>
                <a:cubicBezTo>
                  <a:pt x="2340109" y="2379030"/>
                  <a:pt x="2291940" y="2429903"/>
                  <a:pt x="2329903" y="2622500"/>
                </a:cubicBezTo>
                <a:cubicBezTo>
                  <a:pt x="2367866" y="2815097"/>
                  <a:pt x="2272915" y="2976828"/>
                  <a:pt x="2329903" y="3264523"/>
                </a:cubicBezTo>
                <a:cubicBezTo>
                  <a:pt x="2204810" y="3302149"/>
                  <a:pt x="1908044" y="3231251"/>
                  <a:pt x="1794025" y="3264523"/>
                </a:cubicBezTo>
                <a:cubicBezTo>
                  <a:pt x="1680006" y="3297795"/>
                  <a:pt x="1398090" y="3211199"/>
                  <a:pt x="1164952" y="3264523"/>
                </a:cubicBezTo>
                <a:cubicBezTo>
                  <a:pt x="931814" y="3317847"/>
                  <a:pt x="748237" y="3245978"/>
                  <a:pt x="535878" y="3264523"/>
                </a:cubicBezTo>
                <a:cubicBezTo>
                  <a:pt x="323519" y="3283068"/>
                  <a:pt x="124538" y="3221330"/>
                  <a:pt x="0" y="3264523"/>
                </a:cubicBezTo>
                <a:cubicBezTo>
                  <a:pt x="-30271" y="3159304"/>
                  <a:pt x="46340" y="3020984"/>
                  <a:pt x="0" y="2818372"/>
                </a:cubicBezTo>
                <a:cubicBezTo>
                  <a:pt x="-46340" y="2615760"/>
                  <a:pt x="71152" y="2497018"/>
                  <a:pt x="0" y="2208994"/>
                </a:cubicBezTo>
                <a:cubicBezTo>
                  <a:pt x="-71152" y="1920970"/>
                  <a:pt x="10090" y="1885920"/>
                  <a:pt x="0" y="1697552"/>
                </a:cubicBezTo>
                <a:cubicBezTo>
                  <a:pt x="-10090" y="1509184"/>
                  <a:pt x="29018" y="1364888"/>
                  <a:pt x="0" y="1186110"/>
                </a:cubicBezTo>
                <a:cubicBezTo>
                  <a:pt x="-29018" y="1007332"/>
                  <a:pt x="24927" y="897925"/>
                  <a:pt x="0" y="707313"/>
                </a:cubicBezTo>
                <a:cubicBezTo>
                  <a:pt x="-24927" y="516701"/>
                  <a:pt x="47888" y="337618"/>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ED16936C-A431-9CA8-0393-F280698ABD3C}"/>
              </a:ext>
            </a:extLst>
          </p:cNvPr>
          <p:cNvSpPr txBox="1"/>
          <p:nvPr/>
        </p:nvSpPr>
        <p:spPr>
          <a:xfrm>
            <a:off x="5844505" y="2330026"/>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3"/>
          <a:stretch>
            <a:fillRect/>
          </a:stretch>
        </p:blipFill>
        <p:spPr>
          <a:xfrm>
            <a:off x="2285752" y="2054842"/>
            <a:ext cx="3294601" cy="1045678"/>
          </a:xfrm>
          <a:custGeom>
            <a:avLst/>
            <a:gdLst>
              <a:gd name="connsiteX0" fmla="*/ 0 w 3294601"/>
              <a:gd name="connsiteY0" fmla="*/ 0 h 1045678"/>
              <a:gd name="connsiteX1" fmla="*/ 582046 w 3294601"/>
              <a:gd name="connsiteY1" fmla="*/ 0 h 1045678"/>
              <a:gd name="connsiteX2" fmla="*/ 1197038 w 3294601"/>
              <a:gd name="connsiteY2" fmla="*/ 0 h 1045678"/>
              <a:gd name="connsiteX3" fmla="*/ 1812031 w 3294601"/>
              <a:gd name="connsiteY3" fmla="*/ 0 h 1045678"/>
              <a:gd name="connsiteX4" fmla="*/ 2262293 w 3294601"/>
              <a:gd name="connsiteY4" fmla="*/ 0 h 1045678"/>
              <a:gd name="connsiteX5" fmla="*/ 2745501 w 3294601"/>
              <a:gd name="connsiteY5" fmla="*/ 0 h 1045678"/>
              <a:gd name="connsiteX6" fmla="*/ 3294601 w 3294601"/>
              <a:gd name="connsiteY6" fmla="*/ 0 h 1045678"/>
              <a:gd name="connsiteX7" fmla="*/ 3294601 w 3294601"/>
              <a:gd name="connsiteY7" fmla="*/ 543753 h 1045678"/>
              <a:gd name="connsiteX8" fmla="*/ 3294601 w 3294601"/>
              <a:gd name="connsiteY8" fmla="*/ 1045678 h 1045678"/>
              <a:gd name="connsiteX9" fmla="*/ 2811393 w 3294601"/>
              <a:gd name="connsiteY9" fmla="*/ 1045678 h 1045678"/>
              <a:gd name="connsiteX10" fmla="*/ 2328185 w 3294601"/>
              <a:gd name="connsiteY10" fmla="*/ 1045678 h 1045678"/>
              <a:gd name="connsiteX11" fmla="*/ 1713193 w 3294601"/>
              <a:gd name="connsiteY11" fmla="*/ 1045678 h 1045678"/>
              <a:gd name="connsiteX12" fmla="*/ 1229984 w 3294601"/>
              <a:gd name="connsiteY12" fmla="*/ 1045678 h 1045678"/>
              <a:gd name="connsiteX13" fmla="*/ 779722 w 3294601"/>
              <a:gd name="connsiteY13" fmla="*/ 1045678 h 1045678"/>
              <a:gd name="connsiteX14" fmla="*/ 0 w 3294601"/>
              <a:gd name="connsiteY14" fmla="*/ 1045678 h 1045678"/>
              <a:gd name="connsiteX15" fmla="*/ 0 w 3294601"/>
              <a:gd name="connsiteY15" fmla="*/ 533296 h 1045678"/>
              <a:gd name="connsiteX16" fmla="*/ 0 w 3294601"/>
              <a:gd name="connsiteY16" fmla="*/ 0 h 104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94601" h="1045678" fill="none" extrusionOk="0">
                <a:moveTo>
                  <a:pt x="0" y="0"/>
                </a:moveTo>
                <a:cubicBezTo>
                  <a:pt x="137353" y="-1251"/>
                  <a:pt x="365162" y="47259"/>
                  <a:pt x="582046" y="0"/>
                </a:cubicBezTo>
                <a:cubicBezTo>
                  <a:pt x="798930" y="-47259"/>
                  <a:pt x="957832" y="32403"/>
                  <a:pt x="1197038" y="0"/>
                </a:cubicBezTo>
                <a:cubicBezTo>
                  <a:pt x="1436244" y="-32403"/>
                  <a:pt x="1632714" y="1944"/>
                  <a:pt x="1812031" y="0"/>
                </a:cubicBezTo>
                <a:cubicBezTo>
                  <a:pt x="1991348" y="-1944"/>
                  <a:pt x="2140385" y="11128"/>
                  <a:pt x="2262293" y="0"/>
                </a:cubicBezTo>
                <a:cubicBezTo>
                  <a:pt x="2384201" y="-11128"/>
                  <a:pt x="2571998" y="54734"/>
                  <a:pt x="2745501" y="0"/>
                </a:cubicBezTo>
                <a:cubicBezTo>
                  <a:pt x="2919004" y="-54734"/>
                  <a:pt x="3159946" y="21765"/>
                  <a:pt x="3294601" y="0"/>
                </a:cubicBezTo>
                <a:cubicBezTo>
                  <a:pt x="3335251" y="210222"/>
                  <a:pt x="3273416" y="302169"/>
                  <a:pt x="3294601" y="543753"/>
                </a:cubicBezTo>
                <a:cubicBezTo>
                  <a:pt x="3315786" y="785337"/>
                  <a:pt x="3246013" y="873545"/>
                  <a:pt x="3294601" y="1045678"/>
                </a:cubicBezTo>
                <a:cubicBezTo>
                  <a:pt x="3154396" y="1099463"/>
                  <a:pt x="2996169" y="992147"/>
                  <a:pt x="2811393" y="1045678"/>
                </a:cubicBezTo>
                <a:cubicBezTo>
                  <a:pt x="2626617" y="1099209"/>
                  <a:pt x="2465566" y="999823"/>
                  <a:pt x="2328185" y="1045678"/>
                </a:cubicBezTo>
                <a:cubicBezTo>
                  <a:pt x="2190804" y="1091533"/>
                  <a:pt x="1998847" y="981332"/>
                  <a:pt x="1713193" y="1045678"/>
                </a:cubicBezTo>
                <a:cubicBezTo>
                  <a:pt x="1427539" y="1110024"/>
                  <a:pt x="1413948" y="1013408"/>
                  <a:pt x="1229984" y="1045678"/>
                </a:cubicBezTo>
                <a:cubicBezTo>
                  <a:pt x="1046020" y="1077948"/>
                  <a:pt x="973559" y="1025160"/>
                  <a:pt x="779722" y="1045678"/>
                </a:cubicBezTo>
                <a:cubicBezTo>
                  <a:pt x="585885" y="1066196"/>
                  <a:pt x="329250" y="956459"/>
                  <a:pt x="0" y="1045678"/>
                </a:cubicBezTo>
                <a:cubicBezTo>
                  <a:pt x="-15224" y="900801"/>
                  <a:pt x="44923" y="749010"/>
                  <a:pt x="0" y="533296"/>
                </a:cubicBezTo>
                <a:cubicBezTo>
                  <a:pt x="-44923" y="317582"/>
                  <a:pt x="55887" y="265741"/>
                  <a:pt x="0" y="0"/>
                </a:cubicBezTo>
                <a:close/>
              </a:path>
              <a:path w="3294601" h="1045678" stroke="0" extrusionOk="0">
                <a:moveTo>
                  <a:pt x="0" y="0"/>
                </a:moveTo>
                <a:cubicBezTo>
                  <a:pt x="214325" y="-35192"/>
                  <a:pt x="377518" y="73707"/>
                  <a:pt x="614992" y="0"/>
                </a:cubicBezTo>
                <a:cubicBezTo>
                  <a:pt x="852466" y="-73707"/>
                  <a:pt x="975174" y="2361"/>
                  <a:pt x="1131146" y="0"/>
                </a:cubicBezTo>
                <a:cubicBezTo>
                  <a:pt x="1287118" y="-2361"/>
                  <a:pt x="1596322" y="32037"/>
                  <a:pt x="1746139" y="0"/>
                </a:cubicBezTo>
                <a:cubicBezTo>
                  <a:pt x="1895956" y="-32037"/>
                  <a:pt x="2162120" y="44422"/>
                  <a:pt x="2328185" y="0"/>
                </a:cubicBezTo>
                <a:cubicBezTo>
                  <a:pt x="2494250" y="-44422"/>
                  <a:pt x="2619405" y="21151"/>
                  <a:pt x="2811393" y="0"/>
                </a:cubicBezTo>
                <a:cubicBezTo>
                  <a:pt x="3003381" y="-21151"/>
                  <a:pt x="3058366" y="57708"/>
                  <a:pt x="3294601" y="0"/>
                </a:cubicBezTo>
                <a:cubicBezTo>
                  <a:pt x="3333773" y="222656"/>
                  <a:pt x="3289148" y="391840"/>
                  <a:pt x="3294601" y="522839"/>
                </a:cubicBezTo>
                <a:cubicBezTo>
                  <a:pt x="3300054" y="653838"/>
                  <a:pt x="3259832" y="824756"/>
                  <a:pt x="3294601" y="1045678"/>
                </a:cubicBezTo>
                <a:cubicBezTo>
                  <a:pt x="3082556" y="1081735"/>
                  <a:pt x="2992870" y="1012361"/>
                  <a:pt x="2811393" y="1045678"/>
                </a:cubicBezTo>
                <a:cubicBezTo>
                  <a:pt x="2629916" y="1078995"/>
                  <a:pt x="2506980" y="1003703"/>
                  <a:pt x="2262293" y="1045678"/>
                </a:cubicBezTo>
                <a:cubicBezTo>
                  <a:pt x="2017606" y="1087653"/>
                  <a:pt x="1936006" y="1038958"/>
                  <a:pt x="1779085" y="1045678"/>
                </a:cubicBezTo>
                <a:cubicBezTo>
                  <a:pt x="1622164" y="1052398"/>
                  <a:pt x="1529038" y="996448"/>
                  <a:pt x="1295876" y="1045678"/>
                </a:cubicBezTo>
                <a:cubicBezTo>
                  <a:pt x="1062714" y="1094908"/>
                  <a:pt x="998107" y="1008644"/>
                  <a:pt x="746776" y="1045678"/>
                </a:cubicBezTo>
                <a:cubicBezTo>
                  <a:pt x="495445" y="1082712"/>
                  <a:pt x="151317" y="956864"/>
                  <a:pt x="0" y="1045678"/>
                </a:cubicBezTo>
                <a:cubicBezTo>
                  <a:pt x="-23147" y="919609"/>
                  <a:pt x="18033" y="685685"/>
                  <a:pt x="0" y="543753"/>
                </a:cubicBezTo>
                <a:cubicBezTo>
                  <a:pt x="-18033" y="401821"/>
                  <a:pt x="36003" y="1703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040072CF-2F1A-2C88-F292-BE666FE99550}"/>
              </a:ext>
            </a:extLst>
          </p:cNvPr>
          <p:cNvSpPr txBox="1"/>
          <p:nvPr/>
        </p:nvSpPr>
        <p:spPr>
          <a:xfrm>
            <a:off x="5633840" y="6178325"/>
            <a:ext cx="471399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SOC Permissible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7" name="TextBox 6">
            <a:extLst>
              <a:ext uri="{FF2B5EF4-FFF2-40B4-BE49-F238E27FC236}">
                <a16:creationId xmlns:a16="http://schemas.microsoft.com/office/drawing/2014/main" id="{A2CB29A0-ABAB-5F17-42E0-D45CF95A7495}"/>
              </a:ext>
            </a:extLst>
          </p:cNvPr>
          <p:cNvSpPr txBox="1"/>
          <p:nvPr/>
        </p:nvSpPr>
        <p:spPr>
          <a:xfrm>
            <a:off x="5582218" y="4634733"/>
            <a:ext cx="4307450"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Inverter Reactive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8" name="TextBox 7">
            <a:extLst>
              <a:ext uri="{FF2B5EF4-FFF2-40B4-BE49-F238E27FC236}">
                <a16:creationId xmlns:a16="http://schemas.microsoft.com/office/drawing/2014/main" id="{37E1186D-F37F-35AB-4860-DE3C35374733}"/>
              </a:ext>
            </a:extLst>
          </p:cNvPr>
          <p:cNvSpPr txBox="1"/>
          <p:nvPr/>
        </p:nvSpPr>
        <p:spPr>
          <a:xfrm>
            <a:off x="5580352" y="4113036"/>
            <a:ext cx="5276441" cy="369332"/>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Charging and Discharging Power Limits</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3254812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fontScale="92500" lnSpcReduction="10000"/>
          </a:bodyPr>
          <a:lstStyle/>
          <a:p>
            <a:pPr marL="0" indent="0" algn="ctr">
              <a:spcBef>
                <a:spcPts val="1000"/>
              </a:spcBef>
              <a:buNone/>
            </a:pPr>
            <a:r>
              <a:rPr lang="en-US" sz="2000" kern="1200">
                <a:latin typeface="+mn-lt"/>
                <a:ea typeface="+mn-ea"/>
                <a:cs typeface="+mn-cs"/>
              </a:rPr>
              <a:t>(Integer-Constraint Relaxed) Non-linear Optimization Problem: Tweaking the Objective Function to satisfy some more constraints.</a:t>
            </a:r>
          </a:p>
        </p:txBody>
      </p:sp>
      <p:sp>
        <p:nvSpPr>
          <p:cNvPr id="3" name="TextBox 2">
            <a:extLst>
              <a:ext uri="{FF2B5EF4-FFF2-40B4-BE49-F238E27FC236}">
                <a16:creationId xmlns:a16="http://schemas.microsoft.com/office/drawing/2014/main" id="{ED16936C-A431-9CA8-0393-F280698ABD3C}"/>
              </a:ext>
            </a:extLst>
          </p:cNvPr>
          <p:cNvSpPr txBox="1"/>
          <p:nvPr/>
        </p:nvSpPr>
        <p:spPr>
          <a:xfrm>
            <a:off x="8748813" y="2530105"/>
            <a:ext cx="1534288"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pic>
        <p:nvPicPr>
          <p:cNvPr id="16" name="Picture 15">
            <a:extLst>
              <a:ext uri="{FF2B5EF4-FFF2-40B4-BE49-F238E27FC236}">
                <a16:creationId xmlns:a16="http://schemas.microsoft.com/office/drawing/2014/main" id="{6B1E7654-DECE-1281-4B2A-3469CBC967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746" y="2266463"/>
            <a:ext cx="7920543" cy="3536480"/>
          </a:xfrm>
          <a:custGeom>
            <a:avLst/>
            <a:gdLst>
              <a:gd name="connsiteX0" fmla="*/ 0 w 7920543"/>
              <a:gd name="connsiteY0" fmla="*/ 0 h 3536480"/>
              <a:gd name="connsiteX1" fmla="*/ 486548 w 7920543"/>
              <a:gd name="connsiteY1" fmla="*/ 0 h 3536480"/>
              <a:gd name="connsiteX2" fmla="*/ 1131506 w 7920543"/>
              <a:gd name="connsiteY2" fmla="*/ 0 h 3536480"/>
              <a:gd name="connsiteX3" fmla="*/ 1618054 w 7920543"/>
              <a:gd name="connsiteY3" fmla="*/ 0 h 3536480"/>
              <a:gd name="connsiteX4" fmla="*/ 2342218 w 7920543"/>
              <a:gd name="connsiteY4" fmla="*/ 0 h 3536480"/>
              <a:gd name="connsiteX5" fmla="*/ 2907971 w 7920543"/>
              <a:gd name="connsiteY5" fmla="*/ 0 h 3536480"/>
              <a:gd name="connsiteX6" fmla="*/ 3315313 w 7920543"/>
              <a:gd name="connsiteY6" fmla="*/ 0 h 3536480"/>
              <a:gd name="connsiteX7" fmla="*/ 3801861 w 7920543"/>
              <a:gd name="connsiteY7" fmla="*/ 0 h 3536480"/>
              <a:gd name="connsiteX8" fmla="*/ 4446819 w 7920543"/>
              <a:gd name="connsiteY8" fmla="*/ 0 h 3536480"/>
              <a:gd name="connsiteX9" fmla="*/ 5170983 w 7920543"/>
              <a:gd name="connsiteY9" fmla="*/ 0 h 3536480"/>
              <a:gd name="connsiteX10" fmla="*/ 5736736 w 7920543"/>
              <a:gd name="connsiteY10" fmla="*/ 0 h 3536480"/>
              <a:gd name="connsiteX11" fmla="*/ 6064873 w 7920543"/>
              <a:gd name="connsiteY11" fmla="*/ 0 h 3536480"/>
              <a:gd name="connsiteX12" fmla="*/ 6709831 w 7920543"/>
              <a:gd name="connsiteY12" fmla="*/ 0 h 3536480"/>
              <a:gd name="connsiteX13" fmla="*/ 7433995 w 7920543"/>
              <a:gd name="connsiteY13" fmla="*/ 0 h 3536480"/>
              <a:gd name="connsiteX14" fmla="*/ 7920543 w 7920543"/>
              <a:gd name="connsiteY14" fmla="*/ 0 h 3536480"/>
              <a:gd name="connsiteX15" fmla="*/ 7920543 w 7920543"/>
              <a:gd name="connsiteY15" fmla="*/ 589413 h 3536480"/>
              <a:gd name="connsiteX16" fmla="*/ 7920543 w 7920543"/>
              <a:gd name="connsiteY16" fmla="*/ 1143462 h 3536480"/>
              <a:gd name="connsiteX17" fmla="*/ 7920543 w 7920543"/>
              <a:gd name="connsiteY17" fmla="*/ 1626781 h 3536480"/>
              <a:gd name="connsiteX18" fmla="*/ 7920543 w 7920543"/>
              <a:gd name="connsiteY18" fmla="*/ 2180829 h 3536480"/>
              <a:gd name="connsiteX19" fmla="*/ 7920543 w 7920543"/>
              <a:gd name="connsiteY19" fmla="*/ 2699513 h 3536480"/>
              <a:gd name="connsiteX20" fmla="*/ 7920543 w 7920543"/>
              <a:gd name="connsiteY20" fmla="*/ 3536480 h 3536480"/>
              <a:gd name="connsiteX21" fmla="*/ 7196379 w 7920543"/>
              <a:gd name="connsiteY21" fmla="*/ 3536480 h 3536480"/>
              <a:gd name="connsiteX22" fmla="*/ 6551421 w 7920543"/>
              <a:gd name="connsiteY22" fmla="*/ 3536480 h 3536480"/>
              <a:gd name="connsiteX23" fmla="*/ 6064873 w 7920543"/>
              <a:gd name="connsiteY23" fmla="*/ 3536480 h 3536480"/>
              <a:gd name="connsiteX24" fmla="*/ 5736736 w 7920543"/>
              <a:gd name="connsiteY24" fmla="*/ 3536480 h 3536480"/>
              <a:gd name="connsiteX25" fmla="*/ 5329394 w 7920543"/>
              <a:gd name="connsiteY25" fmla="*/ 3536480 h 3536480"/>
              <a:gd name="connsiteX26" fmla="*/ 4842846 w 7920543"/>
              <a:gd name="connsiteY26" fmla="*/ 3536480 h 3536480"/>
              <a:gd name="connsiteX27" fmla="*/ 4118682 w 7920543"/>
              <a:gd name="connsiteY27" fmla="*/ 3536480 h 3536480"/>
              <a:gd name="connsiteX28" fmla="*/ 3473724 w 7920543"/>
              <a:gd name="connsiteY28" fmla="*/ 3536480 h 3536480"/>
              <a:gd name="connsiteX29" fmla="*/ 2987176 w 7920543"/>
              <a:gd name="connsiteY29" fmla="*/ 3536480 h 3536480"/>
              <a:gd name="connsiteX30" fmla="*/ 2659039 w 7920543"/>
              <a:gd name="connsiteY30" fmla="*/ 3536480 h 3536480"/>
              <a:gd name="connsiteX31" fmla="*/ 2093286 w 7920543"/>
              <a:gd name="connsiteY31" fmla="*/ 3536480 h 3536480"/>
              <a:gd name="connsiteX32" fmla="*/ 1448328 w 7920543"/>
              <a:gd name="connsiteY32" fmla="*/ 3536480 h 3536480"/>
              <a:gd name="connsiteX33" fmla="*/ 961780 w 7920543"/>
              <a:gd name="connsiteY33" fmla="*/ 3536480 h 3536480"/>
              <a:gd name="connsiteX34" fmla="*/ 0 w 7920543"/>
              <a:gd name="connsiteY34" fmla="*/ 3536480 h 3536480"/>
              <a:gd name="connsiteX35" fmla="*/ 0 w 7920543"/>
              <a:gd name="connsiteY35" fmla="*/ 2876337 h 3536480"/>
              <a:gd name="connsiteX36" fmla="*/ 0 w 7920543"/>
              <a:gd name="connsiteY36" fmla="*/ 2357653 h 3536480"/>
              <a:gd name="connsiteX37" fmla="*/ 0 w 7920543"/>
              <a:gd name="connsiteY37" fmla="*/ 1732875 h 3536480"/>
              <a:gd name="connsiteX38" fmla="*/ 0 w 7920543"/>
              <a:gd name="connsiteY38" fmla="*/ 1108097 h 3536480"/>
              <a:gd name="connsiteX39" fmla="*/ 0 w 7920543"/>
              <a:gd name="connsiteY39" fmla="*/ 0 h 353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20543" h="3536480" fill="none" extrusionOk="0">
                <a:moveTo>
                  <a:pt x="0" y="0"/>
                </a:moveTo>
                <a:cubicBezTo>
                  <a:pt x="160049" y="-16739"/>
                  <a:pt x="378414" y="47624"/>
                  <a:pt x="486548" y="0"/>
                </a:cubicBezTo>
                <a:cubicBezTo>
                  <a:pt x="594682" y="-47624"/>
                  <a:pt x="838519" y="29316"/>
                  <a:pt x="1131506" y="0"/>
                </a:cubicBezTo>
                <a:cubicBezTo>
                  <a:pt x="1424493" y="-29316"/>
                  <a:pt x="1385197" y="48521"/>
                  <a:pt x="1618054" y="0"/>
                </a:cubicBezTo>
                <a:cubicBezTo>
                  <a:pt x="1850911" y="-48521"/>
                  <a:pt x="2133761" y="37600"/>
                  <a:pt x="2342218" y="0"/>
                </a:cubicBezTo>
                <a:cubicBezTo>
                  <a:pt x="2550675" y="-37600"/>
                  <a:pt x="2625546" y="61009"/>
                  <a:pt x="2907971" y="0"/>
                </a:cubicBezTo>
                <a:cubicBezTo>
                  <a:pt x="3190396" y="-61009"/>
                  <a:pt x="3194296" y="40298"/>
                  <a:pt x="3315313" y="0"/>
                </a:cubicBezTo>
                <a:cubicBezTo>
                  <a:pt x="3436330" y="-40298"/>
                  <a:pt x="3600561" y="12918"/>
                  <a:pt x="3801861" y="0"/>
                </a:cubicBezTo>
                <a:cubicBezTo>
                  <a:pt x="4003161" y="-12918"/>
                  <a:pt x="4246608" y="38684"/>
                  <a:pt x="4446819" y="0"/>
                </a:cubicBezTo>
                <a:cubicBezTo>
                  <a:pt x="4647030" y="-38684"/>
                  <a:pt x="4817968" y="45083"/>
                  <a:pt x="5170983" y="0"/>
                </a:cubicBezTo>
                <a:cubicBezTo>
                  <a:pt x="5523998" y="-45083"/>
                  <a:pt x="5544981" y="58901"/>
                  <a:pt x="5736736" y="0"/>
                </a:cubicBezTo>
                <a:cubicBezTo>
                  <a:pt x="5928491" y="-58901"/>
                  <a:pt x="5998966" y="37486"/>
                  <a:pt x="6064873" y="0"/>
                </a:cubicBezTo>
                <a:cubicBezTo>
                  <a:pt x="6130780" y="-37486"/>
                  <a:pt x="6564288" y="65482"/>
                  <a:pt x="6709831" y="0"/>
                </a:cubicBezTo>
                <a:cubicBezTo>
                  <a:pt x="6855374" y="-65482"/>
                  <a:pt x="7263653" y="55564"/>
                  <a:pt x="7433995" y="0"/>
                </a:cubicBezTo>
                <a:cubicBezTo>
                  <a:pt x="7604337" y="-55564"/>
                  <a:pt x="7795699" y="27886"/>
                  <a:pt x="7920543" y="0"/>
                </a:cubicBezTo>
                <a:cubicBezTo>
                  <a:pt x="7943873" y="132639"/>
                  <a:pt x="7877208" y="343330"/>
                  <a:pt x="7920543" y="589413"/>
                </a:cubicBezTo>
                <a:cubicBezTo>
                  <a:pt x="7963878" y="835496"/>
                  <a:pt x="7900332" y="906972"/>
                  <a:pt x="7920543" y="1143462"/>
                </a:cubicBezTo>
                <a:cubicBezTo>
                  <a:pt x="7940754" y="1379952"/>
                  <a:pt x="7897188" y="1457393"/>
                  <a:pt x="7920543" y="1626781"/>
                </a:cubicBezTo>
                <a:cubicBezTo>
                  <a:pt x="7943898" y="1796169"/>
                  <a:pt x="7855438" y="2038084"/>
                  <a:pt x="7920543" y="2180829"/>
                </a:cubicBezTo>
                <a:cubicBezTo>
                  <a:pt x="7985648" y="2323574"/>
                  <a:pt x="7914949" y="2453549"/>
                  <a:pt x="7920543" y="2699513"/>
                </a:cubicBezTo>
                <a:cubicBezTo>
                  <a:pt x="7926137" y="2945477"/>
                  <a:pt x="7857088" y="3323751"/>
                  <a:pt x="7920543" y="3536480"/>
                </a:cubicBezTo>
                <a:cubicBezTo>
                  <a:pt x="7704369" y="3573515"/>
                  <a:pt x="7544996" y="3486065"/>
                  <a:pt x="7196379" y="3536480"/>
                </a:cubicBezTo>
                <a:cubicBezTo>
                  <a:pt x="6847762" y="3586895"/>
                  <a:pt x="6873321" y="3487703"/>
                  <a:pt x="6551421" y="3536480"/>
                </a:cubicBezTo>
                <a:cubicBezTo>
                  <a:pt x="6229521" y="3585257"/>
                  <a:pt x="6283627" y="3496311"/>
                  <a:pt x="6064873" y="3536480"/>
                </a:cubicBezTo>
                <a:cubicBezTo>
                  <a:pt x="5846119" y="3576649"/>
                  <a:pt x="5840017" y="3531729"/>
                  <a:pt x="5736736" y="3536480"/>
                </a:cubicBezTo>
                <a:cubicBezTo>
                  <a:pt x="5633455" y="3541231"/>
                  <a:pt x="5416839" y="3519085"/>
                  <a:pt x="5329394" y="3536480"/>
                </a:cubicBezTo>
                <a:cubicBezTo>
                  <a:pt x="5241949" y="3553875"/>
                  <a:pt x="5052231" y="3501308"/>
                  <a:pt x="4842846" y="3536480"/>
                </a:cubicBezTo>
                <a:cubicBezTo>
                  <a:pt x="4633461" y="3571652"/>
                  <a:pt x="4469824" y="3533866"/>
                  <a:pt x="4118682" y="3536480"/>
                </a:cubicBezTo>
                <a:cubicBezTo>
                  <a:pt x="3767540" y="3539094"/>
                  <a:pt x="3758653" y="3514891"/>
                  <a:pt x="3473724" y="3536480"/>
                </a:cubicBezTo>
                <a:cubicBezTo>
                  <a:pt x="3188795" y="3558069"/>
                  <a:pt x="3203333" y="3485781"/>
                  <a:pt x="2987176" y="3536480"/>
                </a:cubicBezTo>
                <a:cubicBezTo>
                  <a:pt x="2771019" y="3587179"/>
                  <a:pt x="2810085" y="3500048"/>
                  <a:pt x="2659039" y="3536480"/>
                </a:cubicBezTo>
                <a:cubicBezTo>
                  <a:pt x="2507993" y="3572912"/>
                  <a:pt x="2283809" y="3527386"/>
                  <a:pt x="2093286" y="3536480"/>
                </a:cubicBezTo>
                <a:cubicBezTo>
                  <a:pt x="1902763" y="3545574"/>
                  <a:pt x="1764598" y="3467941"/>
                  <a:pt x="1448328" y="3536480"/>
                </a:cubicBezTo>
                <a:cubicBezTo>
                  <a:pt x="1132058" y="3605019"/>
                  <a:pt x="1200993" y="3495015"/>
                  <a:pt x="961780" y="3536480"/>
                </a:cubicBezTo>
                <a:cubicBezTo>
                  <a:pt x="722567" y="3577945"/>
                  <a:pt x="289972" y="3433470"/>
                  <a:pt x="0" y="3536480"/>
                </a:cubicBezTo>
                <a:cubicBezTo>
                  <a:pt x="-14334" y="3290515"/>
                  <a:pt x="35626" y="3032921"/>
                  <a:pt x="0" y="2876337"/>
                </a:cubicBezTo>
                <a:cubicBezTo>
                  <a:pt x="-35626" y="2719753"/>
                  <a:pt x="59848" y="2493963"/>
                  <a:pt x="0" y="2357653"/>
                </a:cubicBezTo>
                <a:cubicBezTo>
                  <a:pt x="-59848" y="2221343"/>
                  <a:pt x="41501" y="1876856"/>
                  <a:pt x="0" y="1732875"/>
                </a:cubicBezTo>
                <a:cubicBezTo>
                  <a:pt x="-41501" y="1588894"/>
                  <a:pt x="33000" y="1233619"/>
                  <a:pt x="0" y="1108097"/>
                </a:cubicBezTo>
                <a:cubicBezTo>
                  <a:pt x="-33000" y="982575"/>
                  <a:pt x="26468" y="368292"/>
                  <a:pt x="0" y="0"/>
                </a:cubicBezTo>
                <a:close/>
              </a:path>
              <a:path w="7920543" h="3536480" stroke="0" extrusionOk="0">
                <a:moveTo>
                  <a:pt x="0" y="0"/>
                </a:moveTo>
                <a:cubicBezTo>
                  <a:pt x="217060" y="-32554"/>
                  <a:pt x="451009" y="79382"/>
                  <a:pt x="724164" y="0"/>
                </a:cubicBezTo>
                <a:cubicBezTo>
                  <a:pt x="997319" y="-79382"/>
                  <a:pt x="1045557" y="45443"/>
                  <a:pt x="1210712" y="0"/>
                </a:cubicBezTo>
                <a:cubicBezTo>
                  <a:pt x="1375867" y="-45443"/>
                  <a:pt x="1684356" y="22465"/>
                  <a:pt x="1934876" y="0"/>
                </a:cubicBezTo>
                <a:cubicBezTo>
                  <a:pt x="2185396" y="-22465"/>
                  <a:pt x="2331609" y="31015"/>
                  <a:pt x="2579834" y="0"/>
                </a:cubicBezTo>
                <a:cubicBezTo>
                  <a:pt x="2828059" y="-31015"/>
                  <a:pt x="2899720" y="24561"/>
                  <a:pt x="2987176" y="0"/>
                </a:cubicBezTo>
                <a:cubicBezTo>
                  <a:pt x="3074632" y="-24561"/>
                  <a:pt x="3456313" y="34260"/>
                  <a:pt x="3632135" y="0"/>
                </a:cubicBezTo>
                <a:cubicBezTo>
                  <a:pt x="3807957" y="-34260"/>
                  <a:pt x="4049284" y="55322"/>
                  <a:pt x="4197888" y="0"/>
                </a:cubicBezTo>
                <a:cubicBezTo>
                  <a:pt x="4346492" y="-55322"/>
                  <a:pt x="4484869" y="19016"/>
                  <a:pt x="4684435" y="0"/>
                </a:cubicBezTo>
                <a:cubicBezTo>
                  <a:pt x="4884001" y="-19016"/>
                  <a:pt x="4888060" y="36191"/>
                  <a:pt x="5012572" y="0"/>
                </a:cubicBezTo>
                <a:cubicBezTo>
                  <a:pt x="5137084" y="-36191"/>
                  <a:pt x="5443196" y="43677"/>
                  <a:pt x="5578325" y="0"/>
                </a:cubicBezTo>
                <a:cubicBezTo>
                  <a:pt x="5713454" y="-43677"/>
                  <a:pt x="5869721" y="12633"/>
                  <a:pt x="6064873" y="0"/>
                </a:cubicBezTo>
                <a:cubicBezTo>
                  <a:pt x="6260025" y="-12633"/>
                  <a:pt x="6443756" y="36087"/>
                  <a:pt x="6789037" y="0"/>
                </a:cubicBezTo>
                <a:cubicBezTo>
                  <a:pt x="7134318" y="-36087"/>
                  <a:pt x="7196144" y="41536"/>
                  <a:pt x="7433995" y="0"/>
                </a:cubicBezTo>
                <a:cubicBezTo>
                  <a:pt x="7671846" y="-41536"/>
                  <a:pt x="7768780" y="12567"/>
                  <a:pt x="7920543" y="0"/>
                </a:cubicBezTo>
                <a:cubicBezTo>
                  <a:pt x="7969887" y="115093"/>
                  <a:pt x="7870829" y="278934"/>
                  <a:pt x="7920543" y="554049"/>
                </a:cubicBezTo>
                <a:cubicBezTo>
                  <a:pt x="7970257" y="829164"/>
                  <a:pt x="7884763" y="827229"/>
                  <a:pt x="7920543" y="1072732"/>
                </a:cubicBezTo>
                <a:cubicBezTo>
                  <a:pt x="7956323" y="1318235"/>
                  <a:pt x="7894164" y="1448072"/>
                  <a:pt x="7920543" y="1556051"/>
                </a:cubicBezTo>
                <a:cubicBezTo>
                  <a:pt x="7946922" y="1664030"/>
                  <a:pt x="7864695" y="1903595"/>
                  <a:pt x="7920543" y="2110100"/>
                </a:cubicBezTo>
                <a:cubicBezTo>
                  <a:pt x="7976391" y="2316605"/>
                  <a:pt x="7877748" y="2481297"/>
                  <a:pt x="7920543" y="2593419"/>
                </a:cubicBezTo>
                <a:cubicBezTo>
                  <a:pt x="7963338" y="2705541"/>
                  <a:pt x="7894577" y="3224984"/>
                  <a:pt x="7920543" y="3536480"/>
                </a:cubicBezTo>
                <a:cubicBezTo>
                  <a:pt x="7636801" y="3539121"/>
                  <a:pt x="7427475" y="3492392"/>
                  <a:pt x="7196379" y="3536480"/>
                </a:cubicBezTo>
                <a:cubicBezTo>
                  <a:pt x="6965283" y="3580568"/>
                  <a:pt x="6865338" y="3518929"/>
                  <a:pt x="6709831" y="3536480"/>
                </a:cubicBezTo>
                <a:cubicBezTo>
                  <a:pt x="6554324" y="3554031"/>
                  <a:pt x="6164101" y="3512843"/>
                  <a:pt x="5985667" y="3536480"/>
                </a:cubicBezTo>
                <a:cubicBezTo>
                  <a:pt x="5807233" y="3560117"/>
                  <a:pt x="5560382" y="3481862"/>
                  <a:pt x="5419914" y="3536480"/>
                </a:cubicBezTo>
                <a:cubicBezTo>
                  <a:pt x="5279446" y="3591098"/>
                  <a:pt x="5198755" y="3497836"/>
                  <a:pt x="5091778" y="3536480"/>
                </a:cubicBezTo>
                <a:cubicBezTo>
                  <a:pt x="4984801" y="3575124"/>
                  <a:pt x="4648745" y="3498746"/>
                  <a:pt x="4526025" y="3536480"/>
                </a:cubicBezTo>
                <a:cubicBezTo>
                  <a:pt x="4403305" y="3574214"/>
                  <a:pt x="4231590" y="3516456"/>
                  <a:pt x="4118682" y="3536480"/>
                </a:cubicBezTo>
                <a:cubicBezTo>
                  <a:pt x="4005774" y="3556504"/>
                  <a:pt x="3801989" y="3525643"/>
                  <a:pt x="3711340" y="3536480"/>
                </a:cubicBezTo>
                <a:cubicBezTo>
                  <a:pt x="3620691" y="3547317"/>
                  <a:pt x="3409886" y="3536003"/>
                  <a:pt x="3145587" y="3536480"/>
                </a:cubicBezTo>
                <a:cubicBezTo>
                  <a:pt x="2881288" y="3536957"/>
                  <a:pt x="2862700" y="3525862"/>
                  <a:pt x="2659039" y="3536480"/>
                </a:cubicBezTo>
                <a:cubicBezTo>
                  <a:pt x="2455378" y="3547098"/>
                  <a:pt x="2284600" y="3484817"/>
                  <a:pt x="2172492" y="3536480"/>
                </a:cubicBezTo>
                <a:cubicBezTo>
                  <a:pt x="2060384" y="3588143"/>
                  <a:pt x="2003471" y="3509352"/>
                  <a:pt x="1844355" y="3536480"/>
                </a:cubicBezTo>
                <a:cubicBezTo>
                  <a:pt x="1685239" y="3563608"/>
                  <a:pt x="1465834" y="3499618"/>
                  <a:pt x="1278602" y="3536480"/>
                </a:cubicBezTo>
                <a:cubicBezTo>
                  <a:pt x="1091370" y="3573342"/>
                  <a:pt x="1049025" y="3512926"/>
                  <a:pt x="871260" y="3536480"/>
                </a:cubicBezTo>
                <a:cubicBezTo>
                  <a:pt x="693495" y="3560034"/>
                  <a:pt x="221069" y="3520603"/>
                  <a:pt x="0" y="3536480"/>
                </a:cubicBezTo>
                <a:cubicBezTo>
                  <a:pt x="-68915" y="3313025"/>
                  <a:pt x="62874" y="3181719"/>
                  <a:pt x="0" y="2911702"/>
                </a:cubicBezTo>
                <a:cubicBezTo>
                  <a:pt x="-62874" y="2641685"/>
                  <a:pt x="72827" y="2474417"/>
                  <a:pt x="0" y="2286924"/>
                </a:cubicBezTo>
                <a:cubicBezTo>
                  <a:pt x="-72827" y="2099431"/>
                  <a:pt x="47013" y="1864344"/>
                  <a:pt x="0" y="1626781"/>
                </a:cubicBezTo>
                <a:cubicBezTo>
                  <a:pt x="-47013" y="1389218"/>
                  <a:pt x="19304" y="1370261"/>
                  <a:pt x="0" y="1143462"/>
                </a:cubicBezTo>
                <a:cubicBezTo>
                  <a:pt x="-19304" y="916663"/>
                  <a:pt x="28434" y="657915"/>
                  <a:pt x="0" y="518684"/>
                </a:cubicBezTo>
                <a:cubicBezTo>
                  <a:pt x="-28434" y="379453"/>
                  <a:pt x="44497" y="243217"/>
                  <a:pt x="0" y="0"/>
                </a:cubicBezTo>
                <a:close/>
              </a:path>
            </a:pathLst>
          </a:custGeom>
          <a:ln>
            <a:solidFill>
              <a:srgbClr val="002060"/>
            </a:solidFill>
            <a:extLst>
              <a:ext uri="{C807C97D-BFC1-408E-A445-0C87EB9F89A2}">
                <ask:lineSketchStyleProps xmlns:ask="http://schemas.microsoft.com/office/drawing/2018/sketchyshapes" sd="714896888">
                  <a:prstGeom prst="rect">
                    <a:avLst/>
                  </a:prstGeom>
                  <ask:type>
                    <ask:lineSketchScribble/>
                  </ask:type>
                </ask:lineSketchStyleProps>
              </a:ext>
            </a:extLst>
          </a:ln>
        </p:spPr>
      </p:pic>
      <p:sp>
        <p:nvSpPr>
          <p:cNvPr id="9" name="TextBox 8">
            <a:extLst>
              <a:ext uri="{FF2B5EF4-FFF2-40B4-BE49-F238E27FC236}">
                <a16:creationId xmlns:a16="http://schemas.microsoft.com/office/drawing/2014/main" id="{24C89B5B-5DD0-895D-7C2A-B4FE775DFC2F}"/>
              </a:ext>
            </a:extLst>
          </p:cNvPr>
          <p:cNvSpPr txBox="1"/>
          <p:nvPr/>
        </p:nvSpPr>
        <p:spPr>
          <a:xfrm>
            <a:off x="8671280" y="3568215"/>
            <a:ext cx="2968388"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
        <p:nvSpPr>
          <p:cNvPr id="10" name="TextBox 9">
            <a:extLst>
              <a:ext uri="{FF2B5EF4-FFF2-40B4-BE49-F238E27FC236}">
                <a16:creationId xmlns:a16="http://schemas.microsoft.com/office/drawing/2014/main" id="{C0BF9250-A163-AE0B-B2B3-E7DEA939CB83}"/>
              </a:ext>
            </a:extLst>
          </p:cNvPr>
          <p:cNvSpPr txBox="1"/>
          <p:nvPr/>
        </p:nvSpPr>
        <p:spPr>
          <a:xfrm>
            <a:off x="8671280" y="4968417"/>
            <a:ext cx="3138291" cy="923330"/>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800" b="0" i="1" u="none" strike="noStrike" kern="1200" cap="none" spc="0" normalizeH="0" baseline="0" noProof="0">
              <a:ln>
                <a:noFill/>
              </a:ln>
              <a:solidFill>
                <a:srgbClr val="002060"/>
              </a:solidFill>
              <a:effectLst/>
              <a:uLnTx/>
              <a:uFillTx/>
              <a:latin typeface="Corbel"/>
              <a:ea typeface="+mn-ea"/>
              <a:cs typeface="+mn-cs"/>
            </a:endParaRPr>
          </a:p>
        </p:txBody>
      </p:sp>
    </p:spTree>
    <p:extLst>
      <p:ext uri="{BB962C8B-B14F-4D97-AF65-F5344CB8AC3E}">
        <p14:creationId xmlns:p14="http://schemas.microsoft.com/office/powerpoint/2010/main" val="2490327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(Integer-Constraint Relaxed) The Full Non-linear Optimization Problem</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0505" y="2003852"/>
            <a:ext cx="4063601" cy="4475712"/>
          </a:xfrm>
          <a:custGeom>
            <a:avLst/>
            <a:gdLst>
              <a:gd name="connsiteX0" fmla="*/ 0 w 4063601"/>
              <a:gd name="connsiteY0" fmla="*/ 0 h 4475712"/>
              <a:gd name="connsiteX1" fmla="*/ 580514 w 4063601"/>
              <a:gd name="connsiteY1" fmla="*/ 0 h 4475712"/>
              <a:gd name="connsiteX2" fmla="*/ 1039121 w 4063601"/>
              <a:gd name="connsiteY2" fmla="*/ 0 h 4475712"/>
              <a:gd name="connsiteX3" fmla="*/ 1660271 w 4063601"/>
              <a:gd name="connsiteY3" fmla="*/ 0 h 4475712"/>
              <a:gd name="connsiteX4" fmla="*/ 2118878 w 4063601"/>
              <a:gd name="connsiteY4" fmla="*/ 0 h 4475712"/>
              <a:gd name="connsiteX5" fmla="*/ 2618120 w 4063601"/>
              <a:gd name="connsiteY5" fmla="*/ 0 h 4475712"/>
              <a:gd name="connsiteX6" fmla="*/ 3239271 w 4063601"/>
              <a:gd name="connsiteY6" fmla="*/ 0 h 4475712"/>
              <a:gd name="connsiteX7" fmla="*/ 4063601 w 4063601"/>
              <a:gd name="connsiteY7" fmla="*/ 0 h 4475712"/>
              <a:gd name="connsiteX8" fmla="*/ 4063601 w 4063601"/>
              <a:gd name="connsiteY8" fmla="*/ 648978 h 4475712"/>
              <a:gd name="connsiteX9" fmla="*/ 4063601 w 4063601"/>
              <a:gd name="connsiteY9" fmla="*/ 1297956 h 4475712"/>
              <a:gd name="connsiteX10" fmla="*/ 4063601 w 4063601"/>
              <a:gd name="connsiteY10" fmla="*/ 1857420 h 4475712"/>
              <a:gd name="connsiteX11" fmla="*/ 4063601 w 4063601"/>
              <a:gd name="connsiteY11" fmla="*/ 2416884 h 4475712"/>
              <a:gd name="connsiteX12" fmla="*/ 4063601 w 4063601"/>
              <a:gd name="connsiteY12" fmla="*/ 2976348 h 4475712"/>
              <a:gd name="connsiteX13" fmla="*/ 4063601 w 4063601"/>
              <a:gd name="connsiteY13" fmla="*/ 3491055 h 4475712"/>
              <a:gd name="connsiteX14" fmla="*/ 4063601 w 4063601"/>
              <a:gd name="connsiteY14" fmla="*/ 3961005 h 4475712"/>
              <a:gd name="connsiteX15" fmla="*/ 4063601 w 4063601"/>
              <a:gd name="connsiteY15" fmla="*/ 4475712 h 4475712"/>
              <a:gd name="connsiteX16" fmla="*/ 3442451 w 4063601"/>
              <a:gd name="connsiteY16" fmla="*/ 4475712 h 4475712"/>
              <a:gd name="connsiteX17" fmla="*/ 2983844 w 4063601"/>
              <a:gd name="connsiteY17" fmla="*/ 4475712 h 4475712"/>
              <a:gd name="connsiteX18" fmla="*/ 2525238 w 4063601"/>
              <a:gd name="connsiteY18" fmla="*/ 4475712 h 4475712"/>
              <a:gd name="connsiteX19" fmla="*/ 1863451 w 4063601"/>
              <a:gd name="connsiteY19" fmla="*/ 4475712 h 4475712"/>
              <a:gd name="connsiteX20" fmla="*/ 1323573 w 4063601"/>
              <a:gd name="connsiteY20" fmla="*/ 4475712 h 4475712"/>
              <a:gd name="connsiteX21" fmla="*/ 824330 w 4063601"/>
              <a:gd name="connsiteY21" fmla="*/ 4475712 h 4475712"/>
              <a:gd name="connsiteX22" fmla="*/ 0 w 4063601"/>
              <a:gd name="connsiteY22" fmla="*/ 4475712 h 4475712"/>
              <a:gd name="connsiteX23" fmla="*/ 0 w 4063601"/>
              <a:gd name="connsiteY23" fmla="*/ 4050519 h 4475712"/>
              <a:gd name="connsiteX24" fmla="*/ 0 w 4063601"/>
              <a:gd name="connsiteY24" fmla="*/ 3446298 h 4475712"/>
              <a:gd name="connsiteX25" fmla="*/ 0 w 4063601"/>
              <a:gd name="connsiteY25" fmla="*/ 2797320 h 4475712"/>
              <a:gd name="connsiteX26" fmla="*/ 0 w 4063601"/>
              <a:gd name="connsiteY26" fmla="*/ 2193099 h 4475712"/>
              <a:gd name="connsiteX27" fmla="*/ 0 w 4063601"/>
              <a:gd name="connsiteY27" fmla="*/ 1544121 h 4475712"/>
              <a:gd name="connsiteX28" fmla="*/ 0 w 4063601"/>
              <a:gd name="connsiteY28" fmla="*/ 1118928 h 4475712"/>
              <a:gd name="connsiteX29" fmla="*/ 0 w 4063601"/>
              <a:gd name="connsiteY29" fmla="*/ 559464 h 4475712"/>
              <a:gd name="connsiteX30" fmla="*/ 0 w 4063601"/>
              <a:gd name="connsiteY30" fmla="*/ 0 h 44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63601" h="4475712" fill="none" extrusionOk="0">
                <a:moveTo>
                  <a:pt x="0" y="0"/>
                </a:moveTo>
                <a:cubicBezTo>
                  <a:pt x="188639" y="-1390"/>
                  <a:pt x="395829" y="6697"/>
                  <a:pt x="580514" y="0"/>
                </a:cubicBezTo>
                <a:cubicBezTo>
                  <a:pt x="765199" y="-6697"/>
                  <a:pt x="917832" y="46598"/>
                  <a:pt x="1039121" y="0"/>
                </a:cubicBezTo>
                <a:cubicBezTo>
                  <a:pt x="1160410" y="-46598"/>
                  <a:pt x="1482654" y="61714"/>
                  <a:pt x="1660271" y="0"/>
                </a:cubicBezTo>
                <a:cubicBezTo>
                  <a:pt x="1837888" y="-61714"/>
                  <a:pt x="1965555" y="31104"/>
                  <a:pt x="2118878" y="0"/>
                </a:cubicBezTo>
                <a:cubicBezTo>
                  <a:pt x="2272201" y="-31104"/>
                  <a:pt x="2434917" y="51950"/>
                  <a:pt x="2618120" y="0"/>
                </a:cubicBezTo>
                <a:cubicBezTo>
                  <a:pt x="2801323" y="-51950"/>
                  <a:pt x="3068269" y="2579"/>
                  <a:pt x="3239271" y="0"/>
                </a:cubicBezTo>
                <a:cubicBezTo>
                  <a:pt x="3410273" y="-2579"/>
                  <a:pt x="3693418" y="41153"/>
                  <a:pt x="4063601" y="0"/>
                </a:cubicBezTo>
                <a:cubicBezTo>
                  <a:pt x="4105437" y="150827"/>
                  <a:pt x="4045656" y="489041"/>
                  <a:pt x="4063601" y="648978"/>
                </a:cubicBezTo>
                <a:cubicBezTo>
                  <a:pt x="4081546" y="808915"/>
                  <a:pt x="4030357" y="1128551"/>
                  <a:pt x="4063601" y="1297956"/>
                </a:cubicBezTo>
                <a:cubicBezTo>
                  <a:pt x="4096845" y="1467361"/>
                  <a:pt x="4002723" y="1720271"/>
                  <a:pt x="4063601" y="1857420"/>
                </a:cubicBezTo>
                <a:cubicBezTo>
                  <a:pt x="4124479" y="1994569"/>
                  <a:pt x="4020181" y="2168807"/>
                  <a:pt x="4063601" y="2416884"/>
                </a:cubicBezTo>
                <a:cubicBezTo>
                  <a:pt x="4107021" y="2664961"/>
                  <a:pt x="4027029" y="2729595"/>
                  <a:pt x="4063601" y="2976348"/>
                </a:cubicBezTo>
                <a:cubicBezTo>
                  <a:pt x="4100173" y="3223101"/>
                  <a:pt x="4023801" y="3245841"/>
                  <a:pt x="4063601" y="3491055"/>
                </a:cubicBezTo>
                <a:cubicBezTo>
                  <a:pt x="4103401" y="3736269"/>
                  <a:pt x="4047790" y="3761948"/>
                  <a:pt x="4063601" y="3961005"/>
                </a:cubicBezTo>
                <a:cubicBezTo>
                  <a:pt x="4079412" y="4160062"/>
                  <a:pt x="4007492" y="4336445"/>
                  <a:pt x="4063601" y="4475712"/>
                </a:cubicBezTo>
                <a:cubicBezTo>
                  <a:pt x="3828132" y="4482520"/>
                  <a:pt x="3578039" y="4412756"/>
                  <a:pt x="3442451" y="4475712"/>
                </a:cubicBezTo>
                <a:cubicBezTo>
                  <a:pt x="3306863" y="4538668"/>
                  <a:pt x="3132593" y="4461057"/>
                  <a:pt x="2983844" y="4475712"/>
                </a:cubicBezTo>
                <a:cubicBezTo>
                  <a:pt x="2835095" y="4490367"/>
                  <a:pt x="2702018" y="4454334"/>
                  <a:pt x="2525238" y="4475712"/>
                </a:cubicBezTo>
                <a:cubicBezTo>
                  <a:pt x="2348458" y="4497090"/>
                  <a:pt x="2122871" y="4412832"/>
                  <a:pt x="1863451" y="4475712"/>
                </a:cubicBezTo>
                <a:cubicBezTo>
                  <a:pt x="1604031" y="4538592"/>
                  <a:pt x="1453920" y="4450562"/>
                  <a:pt x="1323573" y="4475712"/>
                </a:cubicBezTo>
                <a:cubicBezTo>
                  <a:pt x="1193226" y="4500862"/>
                  <a:pt x="1049922" y="4471064"/>
                  <a:pt x="824330" y="4475712"/>
                </a:cubicBezTo>
                <a:cubicBezTo>
                  <a:pt x="598738" y="4480360"/>
                  <a:pt x="287810" y="4452941"/>
                  <a:pt x="0" y="4475712"/>
                </a:cubicBezTo>
                <a:cubicBezTo>
                  <a:pt x="-46104" y="4375609"/>
                  <a:pt x="16868" y="4201766"/>
                  <a:pt x="0" y="4050519"/>
                </a:cubicBezTo>
                <a:cubicBezTo>
                  <a:pt x="-16868" y="3899272"/>
                  <a:pt x="39647" y="3601856"/>
                  <a:pt x="0" y="3446298"/>
                </a:cubicBezTo>
                <a:cubicBezTo>
                  <a:pt x="-39647" y="3290740"/>
                  <a:pt x="49812" y="3008735"/>
                  <a:pt x="0" y="2797320"/>
                </a:cubicBezTo>
                <a:cubicBezTo>
                  <a:pt x="-49812" y="2585905"/>
                  <a:pt x="13518" y="2351450"/>
                  <a:pt x="0" y="2193099"/>
                </a:cubicBezTo>
                <a:cubicBezTo>
                  <a:pt x="-13518" y="2034748"/>
                  <a:pt x="34625" y="1835245"/>
                  <a:pt x="0" y="1544121"/>
                </a:cubicBezTo>
                <a:cubicBezTo>
                  <a:pt x="-34625" y="1252997"/>
                  <a:pt x="756" y="1231411"/>
                  <a:pt x="0" y="1118928"/>
                </a:cubicBezTo>
                <a:cubicBezTo>
                  <a:pt x="-756" y="1006445"/>
                  <a:pt x="24074" y="693536"/>
                  <a:pt x="0" y="559464"/>
                </a:cubicBezTo>
                <a:cubicBezTo>
                  <a:pt x="-24074" y="425392"/>
                  <a:pt x="44639" y="193654"/>
                  <a:pt x="0" y="0"/>
                </a:cubicBezTo>
                <a:close/>
              </a:path>
              <a:path w="4063601" h="4475712" stroke="0" extrusionOk="0">
                <a:moveTo>
                  <a:pt x="0" y="0"/>
                </a:moveTo>
                <a:cubicBezTo>
                  <a:pt x="154619" y="-44622"/>
                  <a:pt x="324117" y="47196"/>
                  <a:pt x="499242" y="0"/>
                </a:cubicBezTo>
                <a:cubicBezTo>
                  <a:pt x="674367" y="-47196"/>
                  <a:pt x="897958" y="20146"/>
                  <a:pt x="1120393" y="0"/>
                </a:cubicBezTo>
                <a:cubicBezTo>
                  <a:pt x="1342828" y="-20146"/>
                  <a:pt x="1504352" y="71028"/>
                  <a:pt x="1741543" y="0"/>
                </a:cubicBezTo>
                <a:cubicBezTo>
                  <a:pt x="1978734" y="-71028"/>
                  <a:pt x="2089100" y="20063"/>
                  <a:pt x="2200150" y="0"/>
                </a:cubicBezTo>
                <a:cubicBezTo>
                  <a:pt x="2311200" y="-20063"/>
                  <a:pt x="2554644" y="47379"/>
                  <a:pt x="2699392" y="0"/>
                </a:cubicBezTo>
                <a:cubicBezTo>
                  <a:pt x="2844140" y="-47379"/>
                  <a:pt x="2939312" y="30127"/>
                  <a:pt x="3157998" y="0"/>
                </a:cubicBezTo>
                <a:cubicBezTo>
                  <a:pt x="3376684" y="-30127"/>
                  <a:pt x="3810101" y="52778"/>
                  <a:pt x="4063601" y="0"/>
                </a:cubicBezTo>
                <a:cubicBezTo>
                  <a:pt x="4081806" y="123199"/>
                  <a:pt x="4014599" y="383559"/>
                  <a:pt x="4063601" y="604221"/>
                </a:cubicBezTo>
                <a:cubicBezTo>
                  <a:pt x="4112603" y="824883"/>
                  <a:pt x="4010826" y="974826"/>
                  <a:pt x="4063601" y="1074171"/>
                </a:cubicBezTo>
                <a:cubicBezTo>
                  <a:pt x="4116376" y="1173516"/>
                  <a:pt x="4030229" y="1375573"/>
                  <a:pt x="4063601" y="1499364"/>
                </a:cubicBezTo>
                <a:cubicBezTo>
                  <a:pt x="4096973" y="1623155"/>
                  <a:pt x="4022366" y="1816068"/>
                  <a:pt x="4063601" y="1969313"/>
                </a:cubicBezTo>
                <a:cubicBezTo>
                  <a:pt x="4104836" y="2122558"/>
                  <a:pt x="4032439" y="2363630"/>
                  <a:pt x="4063601" y="2573534"/>
                </a:cubicBezTo>
                <a:cubicBezTo>
                  <a:pt x="4094763" y="2783438"/>
                  <a:pt x="4031402" y="2841633"/>
                  <a:pt x="4063601" y="3088241"/>
                </a:cubicBezTo>
                <a:cubicBezTo>
                  <a:pt x="4095800" y="3334849"/>
                  <a:pt x="4052910" y="3553889"/>
                  <a:pt x="4063601" y="3692462"/>
                </a:cubicBezTo>
                <a:cubicBezTo>
                  <a:pt x="4074292" y="3831035"/>
                  <a:pt x="3987509" y="4114651"/>
                  <a:pt x="4063601" y="4475712"/>
                </a:cubicBezTo>
                <a:cubicBezTo>
                  <a:pt x="3937133" y="4496785"/>
                  <a:pt x="3809699" y="4473334"/>
                  <a:pt x="3604995" y="4475712"/>
                </a:cubicBezTo>
                <a:cubicBezTo>
                  <a:pt x="3400291" y="4478090"/>
                  <a:pt x="3127850" y="4455109"/>
                  <a:pt x="2983844" y="4475712"/>
                </a:cubicBezTo>
                <a:cubicBezTo>
                  <a:pt x="2839838" y="4496315"/>
                  <a:pt x="2619613" y="4448265"/>
                  <a:pt x="2525238" y="4475712"/>
                </a:cubicBezTo>
                <a:cubicBezTo>
                  <a:pt x="2430863" y="4503159"/>
                  <a:pt x="2093163" y="4432370"/>
                  <a:pt x="1944723" y="4475712"/>
                </a:cubicBezTo>
                <a:cubicBezTo>
                  <a:pt x="1796284" y="4519054"/>
                  <a:pt x="1613232" y="4409365"/>
                  <a:pt x="1364209" y="4475712"/>
                </a:cubicBezTo>
                <a:cubicBezTo>
                  <a:pt x="1115186" y="4542059"/>
                  <a:pt x="1128524" y="4443842"/>
                  <a:pt x="905603" y="4475712"/>
                </a:cubicBezTo>
                <a:cubicBezTo>
                  <a:pt x="682682" y="4507582"/>
                  <a:pt x="420487" y="4448126"/>
                  <a:pt x="0" y="4475712"/>
                </a:cubicBezTo>
                <a:cubicBezTo>
                  <a:pt x="-62513" y="4326654"/>
                  <a:pt x="28690" y="4106230"/>
                  <a:pt x="0" y="3916248"/>
                </a:cubicBezTo>
                <a:cubicBezTo>
                  <a:pt x="-28690" y="3726266"/>
                  <a:pt x="42197" y="3552313"/>
                  <a:pt x="0" y="3446298"/>
                </a:cubicBezTo>
                <a:cubicBezTo>
                  <a:pt x="-42197" y="3340283"/>
                  <a:pt x="18026" y="3024973"/>
                  <a:pt x="0" y="2842077"/>
                </a:cubicBezTo>
                <a:cubicBezTo>
                  <a:pt x="-18026" y="2659181"/>
                  <a:pt x="33431" y="2410100"/>
                  <a:pt x="0" y="2193099"/>
                </a:cubicBezTo>
                <a:cubicBezTo>
                  <a:pt x="-33431" y="1976098"/>
                  <a:pt x="25762" y="1813265"/>
                  <a:pt x="0" y="1633635"/>
                </a:cubicBezTo>
                <a:cubicBezTo>
                  <a:pt x="-25762" y="1454005"/>
                  <a:pt x="30730" y="1284825"/>
                  <a:pt x="0" y="1118928"/>
                </a:cubicBezTo>
                <a:cubicBezTo>
                  <a:pt x="-30730" y="953031"/>
                  <a:pt x="14912" y="838695"/>
                  <a:pt x="0" y="559464"/>
                </a:cubicBezTo>
                <a:cubicBezTo>
                  <a:pt x="-14912" y="280233"/>
                  <a:pt x="32160" y="177096"/>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23257929-065B-BF03-004F-82C11A64105B}"/>
              </a:ext>
            </a:extLst>
          </p:cNvPr>
          <p:cNvSpPr txBox="1"/>
          <p:nvPr/>
        </p:nvSpPr>
        <p:spPr>
          <a:xfrm>
            <a:off x="9576262" y="2799414"/>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7026827" y="3045636"/>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762583" y="3556606"/>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980466" y="3800248"/>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20747" y="4269571"/>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25604" y="4278059"/>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925780"/>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609926"/>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625CB45-B47B-32DC-024D-A9A4F33C6FB4}"/>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1" name="Rectangle 10">
                <a:extLst>
                  <a:ext uri="{FF2B5EF4-FFF2-40B4-BE49-F238E27FC236}">
                    <a16:creationId xmlns:a16="http://schemas.microsoft.com/office/drawing/2014/main" id="{C625CB45-B47B-32DC-024D-A9A4F33C6FB4}"/>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3"/>
                <a:stretch>
                  <a:fillRect b="-928"/>
                </a:stretch>
              </a:blipFill>
              <a:ln/>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00AFA024-9297-CD0C-B0E7-C73A8B56D29F}"/>
              </a:ext>
            </a:extLst>
          </p:cNvPr>
          <p:cNvCxnSpPr>
            <a:cxnSpLocks/>
            <a:endCxn id="20" idx="1"/>
          </p:cNvCxnSpPr>
          <p:nvPr/>
        </p:nvCxnSpPr>
        <p:spPr>
          <a:xfrm>
            <a:off x="4961190" y="5797694"/>
            <a:ext cx="4587420" cy="9419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5F11A7-1EE4-55CD-7846-1578C0CF252F}"/>
              </a:ext>
            </a:extLst>
          </p:cNvPr>
          <p:cNvSpPr txBox="1"/>
          <p:nvPr/>
        </p:nvSpPr>
        <p:spPr>
          <a:xfrm>
            <a:off x="9548610" y="5630280"/>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2" name="Straight Arrow Connector 21">
            <a:extLst>
              <a:ext uri="{FF2B5EF4-FFF2-40B4-BE49-F238E27FC236}">
                <a16:creationId xmlns:a16="http://schemas.microsoft.com/office/drawing/2014/main" id="{C2FA8B9C-1C21-341C-33D2-90B84FE2355D}"/>
              </a:ext>
            </a:extLst>
          </p:cNvPr>
          <p:cNvCxnSpPr>
            <a:cxnSpLocks/>
            <a:endCxn id="26" idx="1"/>
          </p:cNvCxnSpPr>
          <p:nvPr/>
        </p:nvCxnSpPr>
        <p:spPr>
          <a:xfrm>
            <a:off x="5308918" y="5891890"/>
            <a:ext cx="4465107" cy="624435"/>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ADB3CC-0790-6358-A37A-51D44C313303}"/>
              </a:ext>
            </a:extLst>
          </p:cNvPr>
          <p:cNvSpPr txBox="1"/>
          <p:nvPr/>
        </p:nvSpPr>
        <p:spPr>
          <a:xfrm>
            <a:off x="9774025" y="6239326"/>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27" name="Straight Arrow Connector 26">
            <a:extLst>
              <a:ext uri="{FF2B5EF4-FFF2-40B4-BE49-F238E27FC236}">
                <a16:creationId xmlns:a16="http://schemas.microsoft.com/office/drawing/2014/main" id="{429EC16A-825C-98B2-F8EC-7A3C2CC93DA3}"/>
              </a:ext>
            </a:extLst>
          </p:cNvPr>
          <p:cNvCxnSpPr>
            <a:cxnSpLocks/>
            <a:endCxn id="26" idx="1"/>
          </p:cNvCxnSpPr>
          <p:nvPr/>
        </p:nvCxnSpPr>
        <p:spPr>
          <a:xfrm>
            <a:off x="5076967" y="6139369"/>
            <a:ext cx="4697058" cy="376956"/>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FCF4E92-ABD9-CD88-9B2B-90B073C8DDD8}"/>
              </a:ext>
            </a:extLst>
          </p:cNvPr>
          <p:cNvSpPr txBox="1"/>
          <p:nvPr/>
        </p:nvSpPr>
        <p:spPr>
          <a:xfrm>
            <a:off x="721793" y="1715496"/>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8" name="Straight Arrow Connector 7">
            <a:extLst>
              <a:ext uri="{FF2B5EF4-FFF2-40B4-BE49-F238E27FC236}">
                <a16:creationId xmlns:a16="http://schemas.microsoft.com/office/drawing/2014/main" id="{11C261D8-4164-C51B-CB60-2CD41EB8B69B}"/>
              </a:ext>
            </a:extLst>
          </p:cNvPr>
          <p:cNvCxnSpPr>
            <a:cxnSpLocks/>
            <a:endCxn id="6" idx="3"/>
          </p:cNvCxnSpPr>
          <p:nvPr/>
        </p:nvCxnSpPr>
        <p:spPr>
          <a:xfrm flipH="1" flipV="1">
            <a:off x="2036243" y="1900162"/>
            <a:ext cx="3123586" cy="345855"/>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5ED9D3-F719-9B4E-1541-DBB31B0F9863}"/>
              </a:ext>
            </a:extLst>
          </p:cNvPr>
          <p:cNvSpPr/>
          <p:nvPr/>
        </p:nvSpPr>
        <p:spPr>
          <a:xfrm>
            <a:off x="5159829" y="2134666"/>
            <a:ext cx="408214" cy="260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0" name="TextBox 29">
            <a:extLst>
              <a:ext uri="{FF2B5EF4-FFF2-40B4-BE49-F238E27FC236}">
                <a16:creationId xmlns:a16="http://schemas.microsoft.com/office/drawing/2014/main" id="{66E6ECAC-8E5E-CD62-97A5-E00EAC568D17}"/>
              </a:ext>
            </a:extLst>
          </p:cNvPr>
          <p:cNvSpPr txBox="1"/>
          <p:nvPr/>
        </p:nvSpPr>
        <p:spPr>
          <a:xfrm>
            <a:off x="231835" y="2333648"/>
            <a:ext cx="2968388" cy="646331"/>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rbel"/>
                <a:ea typeface="+mn-ea"/>
                <a:cs typeface="+mn-cs"/>
              </a:rPr>
              <a:t>Ensures Complementarity of Charging and Discharging, or alternatively, ensure there’s no SCD.</a:t>
            </a:r>
            <a:endParaRPr kumimoji="0" lang="en-US" sz="1200" b="0" i="1" u="none" strike="noStrike" kern="1200" cap="none" spc="0" normalizeH="0" baseline="0" noProof="0">
              <a:ln>
                <a:noFill/>
              </a:ln>
              <a:solidFill>
                <a:srgbClr val="002060"/>
              </a:solidFill>
              <a:effectLst/>
              <a:uLnTx/>
              <a:uFillTx/>
              <a:latin typeface="Corbel"/>
              <a:ea typeface="+mn-ea"/>
              <a:cs typeface="+mn-cs"/>
            </a:endParaRPr>
          </a:p>
        </p:txBody>
      </p:sp>
      <p:sp>
        <p:nvSpPr>
          <p:cNvPr id="31" name="TextBox 30">
            <a:extLst>
              <a:ext uri="{FF2B5EF4-FFF2-40B4-BE49-F238E27FC236}">
                <a16:creationId xmlns:a16="http://schemas.microsoft.com/office/drawing/2014/main" id="{E5B16104-836E-C721-3D83-6716B1E1DA3E}"/>
              </a:ext>
            </a:extLst>
          </p:cNvPr>
          <p:cNvSpPr txBox="1"/>
          <p:nvPr/>
        </p:nvSpPr>
        <p:spPr>
          <a:xfrm>
            <a:off x="8729050" y="1876685"/>
            <a:ext cx="2853413" cy="7386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rbel"/>
                <a:ea typeface="+mn-ea"/>
                <a:cs typeface="+mn-cs"/>
              </a:rPr>
              <a:t>For minimizing the deviation between end-of-day battery SOC and a reference SOC.</a:t>
            </a:r>
            <a:endParaRPr kumimoji="0" lang="en-US" sz="1400" b="0" i="1" u="none" strike="noStrike" kern="1200" cap="none" spc="0" normalizeH="0" baseline="0" noProof="0">
              <a:ln>
                <a:noFill/>
              </a:ln>
              <a:solidFill>
                <a:srgbClr val="002060"/>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DB87945-18C4-38BE-92FF-7344E040C656}"/>
              </a:ext>
            </a:extLst>
          </p:cNvPr>
          <p:cNvSpPr/>
          <p:nvPr/>
        </p:nvSpPr>
        <p:spPr>
          <a:xfrm>
            <a:off x="4771615" y="2427093"/>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5" name="Straight Arrow Connector 34">
            <a:extLst>
              <a:ext uri="{FF2B5EF4-FFF2-40B4-BE49-F238E27FC236}">
                <a16:creationId xmlns:a16="http://schemas.microsoft.com/office/drawing/2014/main" id="{8C781ABA-3284-14EB-EBB5-44A8DFFB8197}"/>
              </a:ext>
            </a:extLst>
          </p:cNvPr>
          <p:cNvCxnSpPr>
            <a:cxnSpLocks/>
            <a:stCxn id="37" idx="3"/>
            <a:endCxn id="31" idx="1"/>
          </p:cNvCxnSpPr>
          <p:nvPr/>
        </p:nvCxnSpPr>
        <p:spPr>
          <a:xfrm flipV="1">
            <a:off x="6816020" y="2246017"/>
            <a:ext cx="1913030" cy="866132"/>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9A4E39F-C046-A519-D9D4-A8ACF0F4EF9F}"/>
              </a:ext>
            </a:extLst>
          </p:cNvPr>
          <p:cNvSpPr/>
          <p:nvPr/>
        </p:nvSpPr>
        <p:spPr>
          <a:xfrm>
            <a:off x="4494641" y="2887966"/>
            <a:ext cx="2321379" cy="44836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42" name="Straight Arrow Connector 41">
            <a:extLst>
              <a:ext uri="{FF2B5EF4-FFF2-40B4-BE49-F238E27FC236}">
                <a16:creationId xmlns:a16="http://schemas.microsoft.com/office/drawing/2014/main" id="{A57C5FBB-DFEA-F44C-31A4-5C3DDA14CE12}"/>
              </a:ext>
            </a:extLst>
          </p:cNvPr>
          <p:cNvCxnSpPr>
            <a:stCxn id="34" idx="1"/>
            <a:endCxn id="30" idx="3"/>
          </p:cNvCxnSpPr>
          <p:nvPr/>
        </p:nvCxnSpPr>
        <p:spPr>
          <a:xfrm flipH="1">
            <a:off x="3200223" y="2651276"/>
            <a:ext cx="1571392" cy="5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87A701A-5686-EB09-1AA3-079BAAE6FEBF}"/>
              </a:ext>
            </a:extLst>
          </p:cNvPr>
          <p:cNvSpPr txBox="1"/>
          <p:nvPr/>
        </p:nvSpPr>
        <p:spPr>
          <a:xfrm>
            <a:off x="183682" y="3138300"/>
            <a:ext cx="2664761" cy="600164"/>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100" b="0" i="1" u="none" strike="noStrike" kern="1200" cap="none" spc="0" normalizeH="0" baseline="0" noProof="0">
                <a:ln>
                  <a:noFill/>
                </a:ln>
                <a:solidFill>
                  <a:srgbClr val="002060"/>
                </a:solidFill>
                <a:effectLst/>
                <a:uLnTx/>
                <a:uFillTx/>
                <a:latin typeface="Corbel"/>
                <a:ea typeface="+mn-ea"/>
                <a:cs typeface="+mn-cs"/>
              </a:rPr>
              <a:t>(temporally coupled) </a:t>
            </a:r>
            <a:r>
              <a:rPr kumimoji="0" lang="en-US" sz="1100" b="0" i="1" u="sng" strike="noStrike" kern="1200" cap="none" spc="0" normalizeH="0" baseline="0" noProof="0">
                <a:ln>
                  <a:noFill/>
                </a:ln>
                <a:solidFill>
                  <a:srgbClr val="FFFFFF"/>
                </a:solidFill>
                <a:effectLst/>
                <a:uLnTx/>
                <a:uFillTx/>
                <a:latin typeface="Corbel"/>
                <a:ea typeface="+mn-ea"/>
                <a:cs typeface="+mn-cs"/>
              </a:rPr>
              <a:t>with complementarity relaxed.</a:t>
            </a:r>
          </a:p>
        </p:txBody>
      </p:sp>
      <p:cxnSp>
        <p:nvCxnSpPr>
          <p:cNvPr id="50" name="Straight Arrow Connector 49">
            <a:extLst>
              <a:ext uri="{FF2B5EF4-FFF2-40B4-BE49-F238E27FC236}">
                <a16:creationId xmlns:a16="http://schemas.microsoft.com/office/drawing/2014/main" id="{3AAE930D-9AFC-A501-7B96-008F04E370C4}"/>
              </a:ext>
            </a:extLst>
          </p:cNvPr>
          <p:cNvCxnSpPr>
            <a:cxnSpLocks/>
            <a:endCxn id="44" idx="3"/>
          </p:cNvCxnSpPr>
          <p:nvPr/>
        </p:nvCxnSpPr>
        <p:spPr>
          <a:xfrm flipH="1" flipV="1">
            <a:off x="2848443" y="3438382"/>
            <a:ext cx="1744029" cy="1360762"/>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49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What has been done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D3C499-85CA-1899-D8C9-0A18D1DA2297}"/>
                  </a:ext>
                </a:extLst>
              </p:cNvPr>
              <p:cNvSpPr txBox="1"/>
              <p:nvPr/>
            </p:nvSpPr>
            <p:spPr>
              <a:xfrm>
                <a:off x="549998" y="2318446"/>
                <a:ext cx="10612939"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A variety of simulation runs have been modelled and run for the sake of benchmarking including: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800" b="0" i="0" u="none" strike="noStrike" kern="1200" cap="none" spc="0" normalizeH="0" baseline="0" noProof="0">
                    <a:ln>
                      <a:noFill/>
                    </a:ln>
                    <a:solidFill>
                      <a:srgbClr val="000000"/>
                    </a:solidFill>
                    <a:effectLst/>
                    <a:uLnTx/>
                    <a:uFillTx/>
                    <a:latin typeface="Corbel"/>
                    <a:ea typeface="+mn-ea"/>
                    <a:cs typeface="+mn-cs"/>
                  </a:rPr>
                </a:br>
                <a:r>
                  <a:rPr kumimoji="0" lang="en-IN" sz="1800" b="0" i="0" u="none" strike="noStrike" kern="1200" cap="none" spc="0" normalizeH="0" baseline="0" noProof="0">
                    <a:ln>
                      <a:noFill/>
                    </a:ln>
                    <a:solidFill>
                      <a:srgbClr val="000000"/>
                    </a:solidFill>
                    <a:effectLst/>
                    <a:uLnTx/>
                    <a:uFillTx/>
                    <a:latin typeface="Corbel"/>
                    <a:ea typeface="+mn-ea"/>
                    <a:cs typeface="+mn-cs"/>
                  </a:rPr>
                  <a:t>Centralized OPF with and without batteries (</a:t>
                </a:r>
                <a14:m>
                  <m:oMath xmlns:m="http://schemas.openxmlformats.org/officeDocument/2006/math">
                    <m:r>
                      <a:rPr kumimoji="0" lang="en-IN"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time-steps).</a:t>
                </a:r>
              </a:p>
              <a:p>
                <a:pPr lvl="0" defTabSz="914400">
                  <a:defRPr/>
                </a:pPr>
                <a:r>
                  <a:rPr kumimoji="0" lang="en-IN" sz="1800" b="0" i="0" u="none" strike="noStrike" kern="1200" cap="none" spc="0" normalizeH="0" baseline="0" noProof="0">
                    <a:ln>
                      <a:noFill/>
                    </a:ln>
                    <a:solidFill>
                      <a:srgbClr val="000000"/>
                    </a:solidFill>
                    <a:effectLst/>
                    <a:uLnTx/>
                    <a:uFillTx/>
                    <a:latin typeface="Corbel"/>
                    <a:ea typeface="+mn-ea"/>
                    <a:cs typeface="+mn-cs"/>
                  </a:rPr>
                  <a:t>Distributed* OPF with and without batteries. (</a:t>
                </a:r>
                <a14:m>
                  <m:oMath xmlns:m="http://schemas.openxmlformats.org/officeDocument/2006/math">
                    <m:r>
                      <a:rPr lang="en-IN" i="1">
                        <a:solidFill>
                          <a:srgbClr val="000000"/>
                        </a:solidFill>
                        <a:latin typeface="Cambria Math" panose="02040503050406030204" pitchFamily="18" charset="0"/>
                      </a:rPr>
                      <m:t>𝑇</m:t>
                    </m:r>
                    <m:r>
                      <m:rPr>
                        <m:nor/>
                      </m:rPr>
                      <a:rPr lang="en-IN" dirty="0">
                        <a:solidFill>
                          <a:srgbClr val="000000"/>
                        </a:solidFill>
                      </a:rPr>
                      <m:t> </m:t>
                    </m:r>
                    <m:r>
                      <m:rPr>
                        <m:nor/>
                      </m:rPr>
                      <a:rPr lang="en-IN" dirty="0">
                        <a:solidFill>
                          <a:srgbClr val="000000"/>
                        </a:solidFill>
                      </a:rPr>
                      <m:t>time</m:t>
                    </m:r>
                    <m:r>
                      <m:rPr>
                        <m:nor/>
                      </m:rPr>
                      <a:rPr lang="en-IN" dirty="0">
                        <a:solidFill>
                          <a:srgbClr val="000000"/>
                        </a:solidFill>
                      </a:rPr>
                      <m:t>−</m:t>
                    </m:r>
                    <m:r>
                      <m:rPr>
                        <m:nor/>
                      </m:rPr>
                      <a:rPr lang="en-IN" dirty="0">
                        <a:solidFill>
                          <a:srgbClr val="000000"/>
                        </a:solidFill>
                      </a:rPr>
                      <m:t>steps</m:t>
                    </m:r>
                    <m:r>
                      <a:rPr lang="en-US" b="0" i="1" dirty="0" smtClean="0">
                        <a:solidFill>
                          <a:srgbClr val="000000"/>
                        </a:solidFill>
                        <a:latin typeface="Cambria Math" panose="02040503050406030204" pitchFamily="18" charset="0"/>
                      </a:rPr>
                      <m:t>, </m:t>
                    </m:r>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000000"/>
                    </a:solidFill>
                    <a:latin typeface="Corbel"/>
                  </a:rPr>
                  <a:t>*Spatially Distributed Computation, Brute-forced Temporal Computation.</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000000"/>
                  </a:solidFill>
                  <a:latin typeface="Corbe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rbel"/>
                    <a:ea typeface="+mn-ea"/>
                    <a:cs typeface="+mn-cs"/>
                  </a:rPr>
                  <a:t>Previous: Distributed OPF with batteries in a greedy “minimize losses right this time-period, for every time-period” manner. (</a:t>
                </a:r>
                <a14:m>
                  <m:oMath xmlns:m="http://schemas.openxmlformats.org/officeDocument/2006/math">
                    <m:r>
                      <a:rPr kumimoji="0" lang="en-IN" sz="1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4</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Areas, </a:t>
                </a:r>
                <a14:m>
                  <m:oMath xmlns:m="http://schemas.openxmlformats.org/officeDocument/2006/math">
                    <m:r>
                      <a:rPr kumimoji="0" lang="en-IN"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m:t>
                    </m:r>
                  </m:oMath>
                </a14:m>
                <a:r>
                  <a:rPr kumimoji="0" lang="en-IN" sz="1400" b="0" i="0" u="none" strike="noStrike" kern="1200" cap="none" spc="0" normalizeH="0" baseline="0" noProof="0">
                    <a:ln>
                      <a:noFill/>
                    </a:ln>
                    <a:solidFill>
                      <a:srgbClr val="000000"/>
                    </a:solidFill>
                    <a:effectLst/>
                    <a:uLnTx/>
                    <a:uFillTx/>
                    <a:latin typeface="Corbel"/>
                    <a:ea typeface="+mn-ea"/>
                    <a:cs typeface="+mn-cs"/>
                  </a:rPr>
                  <a:t> time-steps)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6" name="TextBox 15">
                <a:extLst>
                  <a:ext uri="{FF2B5EF4-FFF2-40B4-BE49-F238E27FC236}">
                    <a16:creationId xmlns:a16="http://schemas.microsoft.com/office/drawing/2014/main" id="{82D3C499-85CA-1899-D8C9-0A18D1DA2297}"/>
                  </a:ext>
                </a:extLst>
              </p:cNvPr>
              <p:cNvSpPr txBox="1">
                <a:spLocks noRot="1" noChangeAspect="1" noMove="1" noResize="1" noEditPoints="1" noAdjustHandles="1" noChangeArrowheads="1" noChangeShapeType="1" noTextEdit="1"/>
              </p:cNvSpPr>
              <p:nvPr/>
            </p:nvSpPr>
            <p:spPr>
              <a:xfrm>
                <a:off x="549998" y="2318446"/>
                <a:ext cx="10612939" cy="2739211"/>
              </a:xfrm>
              <a:prstGeom prst="rect">
                <a:avLst/>
              </a:prstGeom>
              <a:blipFill>
                <a:blip r:embed="rId2"/>
                <a:stretch>
                  <a:fillRect l="-460" t="-1111"/>
                </a:stretch>
              </a:blipFill>
            </p:spPr>
            <p:txBody>
              <a:bodyPr/>
              <a:lstStyle/>
              <a:p>
                <a:r>
                  <a:rPr lang="en-IN">
                    <a:noFill/>
                  </a:rPr>
                  <a:t> </a:t>
                </a:r>
              </a:p>
            </p:txBody>
          </p:sp>
        </mc:Fallback>
      </mc:AlternateContent>
    </p:spTree>
    <p:extLst>
      <p:ext uri="{BB962C8B-B14F-4D97-AF65-F5344CB8AC3E}">
        <p14:creationId xmlns:p14="http://schemas.microsoft.com/office/powerpoint/2010/main" val="1830652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𝐿𝑜𝑠𝑠𝑒𝑠</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line and a point&#10;&#10;Description automatically generated">
            <a:extLst>
              <a:ext uri="{FF2B5EF4-FFF2-40B4-BE49-F238E27FC236}">
                <a16:creationId xmlns:a16="http://schemas.microsoft.com/office/drawing/2014/main" id="{B7BB4D8C-B868-8458-8606-4FBDD6FD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590" y="2691067"/>
            <a:ext cx="5844982" cy="3767336"/>
          </a:xfrm>
          <a:prstGeom prst="rect">
            <a:avLst/>
          </a:prstGeom>
        </p:spPr>
      </p:pic>
    </p:spTree>
    <p:extLst>
      <p:ext uri="{BB962C8B-B14F-4D97-AF65-F5344CB8AC3E}">
        <p14:creationId xmlns:p14="http://schemas.microsoft.com/office/powerpoint/2010/main" val="187649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𝑃</m:t>
                        </m:r>
                      </m:e>
                      <m:sub>
                        <m:r>
                          <a:rPr lang="en-US" b="0" i="1">
                            <a:solidFill>
                              <a:schemeClr val="tx1"/>
                            </a:solidFill>
                            <a:latin typeface="Cambria Math" panose="02040503050406030204" pitchFamily="18" charset="0"/>
                          </a:rPr>
                          <m:t>12</m:t>
                        </m:r>
                      </m:sub>
                    </m:sSub>
                    <m:r>
                      <a:rPr lang="en-US" b="0" i="1" smtClean="0">
                        <a:solidFill>
                          <a:schemeClr val="tx1"/>
                        </a:solidFill>
                        <a:latin typeface="Cambria Math" panose="02040503050406030204" pitchFamily="18" charset="0"/>
                      </a:rPr>
                      <m:t> </m:t>
                    </m:r>
                  </m:oMath>
                </a14:m>
                <a:r>
                  <a:rPr lang="en-US">
                    <a:solidFill>
                      <a:schemeClr val="tx1"/>
                    </a:solidFill>
                  </a:rPr>
                  <a:t>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with lines and dots&#10;&#10;Description automatically generated">
            <a:extLst>
              <a:ext uri="{FF2B5EF4-FFF2-40B4-BE49-F238E27FC236}">
                <a16:creationId xmlns:a16="http://schemas.microsoft.com/office/drawing/2014/main" id="{306A634A-9006-8B3E-9036-0E56A8FB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869553"/>
            <a:ext cx="3758184" cy="3100502"/>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6BB272FE-5AB6-956B-A6F5-EA0A4D96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893042"/>
            <a:ext cx="3758184" cy="3053525"/>
          </a:xfrm>
          <a:prstGeom prst="rect">
            <a:avLst/>
          </a:prstGeom>
        </p:spPr>
      </p:pic>
      <p:pic>
        <p:nvPicPr>
          <p:cNvPr id="9" name="Picture 8" descr="A graph of a number&#10;&#10;Description automatically generated">
            <a:extLst>
              <a:ext uri="{FF2B5EF4-FFF2-40B4-BE49-F238E27FC236}">
                <a16:creationId xmlns:a16="http://schemas.microsoft.com/office/drawing/2014/main" id="{45161DFF-50E0-0109-844B-0FD500F7F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893042"/>
            <a:ext cx="3758184" cy="3053525"/>
          </a:xfrm>
          <a:prstGeom prst="rect">
            <a:avLst/>
          </a:prstGeom>
        </p:spPr>
      </p:pic>
    </p:spTree>
    <p:extLst>
      <p:ext uri="{BB962C8B-B14F-4D97-AF65-F5344CB8AC3E}">
        <p14:creationId xmlns:p14="http://schemas.microsoft.com/office/powerpoint/2010/main" val="2971152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solidFill>
                  <a:schemeClr val="tx1"/>
                </a:solidFill>
                <a:latin typeface="+mj-lt"/>
              </a:rPr>
              <a:t>Results: Boundary Variables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𝑉</m:t>
                        </m:r>
                      </m:e>
                      <m:sub>
                        <m:r>
                          <a:rPr lang="en-US" b="0" i="1">
                            <a:solidFill>
                              <a:schemeClr val="tx1"/>
                            </a:solidFill>
                            <a:latin typeface="Cambria Math" panose="02040503050406030204" pitchFamily="18" charset="0"/>
                          </a:rPr>
                          <m:t>1</m:t>
                        </m:r>
                      </m:sub>
                    </m:sSub>
                  </m:oMath>
                </a14:m>
                <a:r>
                  <a:rPr lang="en-US">
                    <a:solidFill>
                      <a:schemeClr val="tx1"/>
                    </a:solidFill>
                  </a:rPr>
                  <a:t> vs </a:t>
                </a:r>
                <a14:m>
                  <m:oMath xmlns:m="http://schemas.openxmlformats.org/officeDocument/2006/math">
                    <m:r>
                      <a:rPr lang="en-US" b="0" i="1">
                        <a:solidFill>
                          <a:schemeClr val="tx1"/>
                        </a:solidFill>
                        <a:latin typeface="Cambria Math" panose="02040503050406030204" pitchFamily="18" charset="0"/>
                      </a:rPr>
                      <m:t>𝑡</m:t>
                    </m:r>
                  </m:oMath>
                </a14:m>
                <a:endParaRPr lang="en-US">
                  <a:solidFill>
                    <a:schemeClr val="tx1"/>
                  </a:solidFill>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638881" y="1851381"/>
                <a:ext cx="10909643" cy="552659"/>
              </a:xfrm>
              <a:blipFill>
                <a:blip r:embed="rId2"/>
                <a:stretch>
                  <a:fillRect t="-3333" b="-14444"/>
                </a:stretch>
              </a:blipFill>
            </p:spPr>
            <p:txBody>
              <a:bodyPr/>
              <a:lstStyle/>
              <a:p>
                <a:r>
                  <a:rPr lang="en-IN">
                    <a:noFill/>
                  </a:rPr>
                  <a:t> </a:t>
                </a:r>
              </a:p>
            </p:txBody>
          </p:sp>
        </mc:Fallback>
      </mc:AlternateContent>
      <p:sp>
        <p:nvSpPr>
          <p:cNvPr id="109"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7EDB88-5F00-C234-9453-176231A0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2921228"/>
            <a:ext cx="3758184" cy="2997152"/>
          </a:xfrm>
          <a:prstGeom prst="rect">
            <a:avLst/>
          </a:prstGeom>
        </p:spPr>
      </p:pic>
      <p:pic>
        <p:nvPicPr>
          <p:cNvPr id="8" name="Picture 7">
            <a:extLst>
              <a:ext uri="{FF2B5EF4-FFF2-40B4-BE49-F238E27FC236}">
                <a16:creationId xmlns:a16="http://schemas.microsoft.com/office/drawing/2014/main" id="{12980A01-A3F1-2D5E-29C4-10976D032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2944717"/>
            <a:ext cx="3758184" cy="2950175"/>
          </a:xfrm>
          <a:prstGeom prst="rect">
            <a:avLst/>
          </a:prstGeom>
        </p:spPr>
      </p:pic>
      <p:pic>
        <p:nvPicPr>
          <p:cNvPr id="12" name="Picture 11">
            <a:extLst>
              <a:ext uri="{FF2B5EF4-FFF2-40B4-BE49-F238E27FC236}">
                <a16:creationId xmlns:a16="http://schemas.microsoft.com/office/drawing/2014/main" id="{0B3DF6B5-1791-64F5-0CDC-D6F283F01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2944717"/>
            <a:ext cx="3758184" cy="2950175"/>
          </a:xfrm>
          <a:prstGeom prst="rect">
            <a:avLst/>
          </a:prstGeom>
        </p:spPr>
      </p:pic>
    </p:spTree>
    <p:extLst>
      <p:ext uri="{BB962C8B-B14F-4D97-AF65-F5344CB8AC3E}">
        <p14:creationId xmlns:p14="http://schemas.microsoft.com/office/powerpoint/2010/main" val="127547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SCD Plots to check Physical validity of Distributed MPOPF</a:t>
            </a: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BBD391C4-FFF9-18BC-EE02-6EAA8597BB1D}"/>
              </a:ext>
            </a:extLst>
          </p:cNvPr>
          <p:cNvSpPr txBox="1"/>
          <p:nvPr/>
        </p:nvSpPr>
        <p:spPr>
          <a:xfrm>
            <a:off x="4216845" y="2318446"/>
            <a:ext cx="3366811" cy="2262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p:txBody>
      </p:sp>
      <p:pic>
        <p:nvPicPr>
          <p:cNvPr id="7" name="Picture 6" descr="A graph of battery charging and battery charge&#10;&#10;Description automatically generated">
            <a:extLst>
              <a:ext uri="{FF2B5EF4-FFF2-40B4-BE49-F238E27FC236}">
                <a16:creationId xmlns:a16="http://schemas.microsoft.com/office/drawing/2014/main" id="{45CB7454-49A2-3481-38F6-AFB7A8FA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 y="1985799"/>
            <a:ext cx="4134557" cy="3099736"/>
          </a:xfrm>
          <a:prstGeom prst="rect">
            <a:avLst/>
          </a:prstGeom>
        </p:spPr>
      </p:pic>
      <p:pic>
        <p:nvPicPr>
          <p:cNvPr id="9" name="Picture 8" descr="A graph of battery charging and battery charge&#10;&#10;Description automatically generated">
            <a:extLst>
              <a:ext uri="{FF2B5EF4-FFF2-40B4-BE49-F238E27FC236}">
                <a16:creationId xmlns:a16="http://schemas.microsoft.com/office/drawing/2014/main" id="{92A514B6-E665-27CC-CE6C-A6DF742E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02" y="1985799"/>
            <a:ext cx="4227558" cy="3169460"/>
          </a:xfrm>
          <a:prstGeom prst="rect">
            <a:avLst/>
          </a:prstGeom>
        </p:spPr>
      </p:pic>
    </p:spTree>
    <p:extLst>
      <p:ext uri="{BB962C8B-B14F-4D97-AF65-F5344CB8AC3E}">
        <p14:creationId xmlns:p14="http://schemas.microsoft.com/office/powerpoint/2010/main" val="2980666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D391C4-FFF9-18BC-EE02-6EAA8597BB1D}"/>
                  </a:ext>
                </a:extLst>
              </p:cNvPr>
              <p:cNvSpPr txBox="1"/>
              <p:nvPr/>
            </p:nvSpPr>
            <p:spPr>
              <a:xfrm>
                <a:off x="5244526" y="2554421"/>
                <a:ext cx="6035040"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The plot shown is typical of the charging/discharging cycle for most batteries in the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This simulation was done for 5 time-steps </a:t>
                </a:r>
                <a:r>
                  <a:rPr kumimoji="0" lang="en-IN" sz="1100" b="0" i="0" u="none" strike="noStrike" kern="1200" cap="none" spc="0" normalizeH="0" baseline="0" noProof="0">
                    <a:ln>
                      <a:noFill/>
                    </a:ln>
                    <a:solidFill>
                      <a:srgbClr val="000000"/>
                    </a:solidFill>
                    <a:effectLst/>
                    <a:uLnTx/>
                    <a:uFillTx/>
                    <a:latin typeface="Corbel"/>
                    <a:ea typeface="+mn-ea"/>
                    <a:cs typeface="+mn-cs"/>
                  </a:rPr>
                  <a:t>(but the algorithm is scalable, and I’ve done them for 10, 15 time-steps. But the time taken by the </a:t>
                </a:r>
                <a:r>
                  <a:rPr kumimoji="0" lang="en-IN" sz="1100" b="0" i="1" u="none" strike="noStrike" kern="1200" cap="none" spc="0" normalizeH="0" baseline="0" noProof="0">
                    <a:ln>
                      <a:noFill/>
                    </a:ln>
                    <a:solidFill>
                      <a:srgbClr val="000000"/>
                    </a:solidFill>
                    <a:effectLst/>
                    <a:uLnTx/>
                    <a:uFillTx/>
                    <a:latin typeface="Corbel"/>
                    <a:ea typeface="+mn-ea"/>
                    <a:cs typeface="+mn-cs"/>
                  </a:rPr>
                  <a:t>brute force </a:t>
                </a:r>
                <a:r>
                  <a:rPr kumimoji="0" lang="en-IN" sz="1100" b="0" i="0" u="none" strike="noStrike" kern="1200" cap="none" spc="0" normalizeH="0" baseline="0" noProof="0">
                    <a:ln>
                      <a:noFill/>
                    </a:ln>
                    <a:solidFill>
                      <a:srgbClr val="000000"/>
                    </a:solidFill>
                    <a:effectLst/>
                    <a:uLnTx/>
                    <a:uFillTx/>
                    <a:latin typeface="Corbel"/>
                    <a:ea typeface="+mn-ea"/>
                    <a:cs typeface="+mn-cs"/>
                  </a:rPr>
                  <a:t>algorithm grows exponentially with number of time steps)</a:t>
                </a: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Charging and Discharging are always 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is almost the same as initial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IEEE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123</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 System modelled here has </a:t>
                </a:r>
                <a14:m>
                  <m:oMath xmlns:m="http://schemas.openxmlformats.org/officeDocument/2006/math">
                    <m:r>
                      <a:rPr kumimoji="0" lang="en-IN"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85</m:t>
                    </m:r>
                  </m:oMath>
                </a14:m>
                <a:r>
                  <a:rPr kumimoji="0" lang="en-IN" sz="1800" b="0" i="0" u="none" strike="noStrike" kern="1200" cap="none" spc="0" normalizeH="0" baseline="0" noProof="0">
                    <a:ln>
                      <a:noFill/>
                    </a:ln>
                    <a:solidFill>
                      <a:srgbClr val="000000"/>
                    </a:solidFill>
                    <a:effectLst/>
                    <a:uLnTx/>
                    <a:uFillTx/>
                    <a:latin typeface="Corbel"/>
                    <a:ea typeface="+mn-ea"/>
                    <a:cs typeface="+mn-cs"/>
                  </a:rPr>
                  <a:t> nodes with Nodes and DERs and Batteries.</a:t>
                </a:r>
              </a:p>
            </p:txBody>
          </p:sp>
        </mc:Choice>
        <mc:Fallback xmlns="">
          <p:sp>
            <p:nvSpPr>
              <p:cNvPr id="6" name="TextBox 5">
                <a:extLst>
                  <a:ext uri="{FF2B5EF4-FFF2-40B4-BE49-F238E27FC236}">
                    <a16:creationId xmlns:a16="http://schemas.microsoft.com/office/drawing/2014/main" id="{BBD391C4-FFF9-18BC-EE02-6EAA8597BB1D}"/>
                  </a:ext>
                </a:extLst>
              </p:cNvPr>
              <p:cNvSpPr txBox="1">
                <a:spLocks noRot="1" noChangeAspect="1" noMove="1" noResize="1" noEditPoints="1" noAdjustHandles="1" noChangeArrowheads="1" noChangeShapeType="1" noTextEdit="1"/>
              </p:cNvSpPr>
              <p:nvPr/>
            </p:nvSpPr>
            <p:spPr>
              <a:xfrm>
                <a:off x="5244526" y="2554421"/>
                <a:ext cx="6035040" cy="2923877"/>
              </a:xfrm>
              <a:prstGeom prst="rect">
                <a:avLst/>
              </a:prstGeom>
              <a:blipFill>
                <a:blip r:embed="rId3"/>
                <a:stretch>
                  <a:fillRect l="-808" t="-1042" r="-505" b="-2292"/>
                </a:stretch>
              </a:blipFill>
            </p:spPr>
            <p:txBody>
              <a:bodyPr/>
              <a:lstStyle/>
              <a:p>
                <a:r>
                  <a:rPr lang="en-IN">
                    <a:noFill/>
                  </a:rPr>
                  <a:t> </a:t>
                </a:r>
              </a:p>
            </p:txBody>
          </p:sp>
        </mc:Fallback>
      </mc:AlternateContent>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spTree>
    <p:extLst>
      <p:ext uri="{BB962C8B-B14F-4D97-AF65-F5344CB8AC3E}">
        <p14:creationId xmlns:p14="http://schemas.microsoft.com/office/powerpoint/2010/main" val="82552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A4E-A85D-1C6A-B3CC-8CDB7527C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A756-9A69-331C-B1C7-289CADA24CFC}"/>
              </a:ext>
            </a:extLst>
          </p:cNvPr>
          <p:cNvSpPr>
            <a:spLocks noGrp="1"/>
          </p:cNvSpPr>
          <p:nvPr>
            <p:ph type="title"/>
          </p:nvPr>
        </p:nvSpPr>
        <p:spPr>
          <a:xfrm>
            <a:off x="813151" y="518233"/>
            <a:ext cx="10063163" cy="1272756"/>
          </a:xfrm>
        </p:spPr>
        <p:txBody>
          <a:bodyPr/>
          <a:lstStyle/>
          <a:p>
            <a:r>
              <a:rPr lang="en-US" dirty="0"/>
              <a:t>Overview of Paper - Modelling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EDD520-245A-F9F8-4C29-76C5C914393B}"/>
                  </a:ext>
                </a:extLst>
              </p:cNvPr>
              <p:cNvSpPr>
                <a:spLocks noGrp="1"/>
              </p:cNvSpPr>
              <p:nvPr>
                <p:ph idx="1"/>
              </p:nvPr>
            </p:nvSpPr>
            <p:spPr>
              <a:xfrm>
                <a:off x="901473" y="2053236"/>
                <a:ext cx="10063163" cy="4286531"/>
              </a:xfrm>
            </p:spPr>
            <p:txBody>
              <a:bodyPr/>
              <a:lstStyle/>
              <a:p>
                <a:r>
                  <a:rPr lang="en-US" dirty="0"/>
                  <a:t>They model an ADS Grid with many kinds of components, including:</a:t>
                </a:r>
              </a:p>
              <a:p>
                <a:pPr lvl="1"/>
                <a:r>
                  <a:rPr lang="en-US" sz="1800" i="1" dirty="0"/>
                  <a:t>Flexible Loads Renewable Energy Sources (RES) </a:t>
                </a:r>
                <a:r>
                  <a:rPr lang="en-US" sz="1800" dirty="0"/>
                  <a:t>with reactive power and scope of curtailment </a:t>
                </a:r>
                <a14:m>
                  <m:oMath xmlns:m="http://schemas.openxmlformats.org/officeDocument/2006/math">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𝟎</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𝑸</m:t>
                        </m:r>
                      </m:e>
                      <m:sub>
                        <m:r>
                          <a:rPr lang="en-US" sz="1800" b="1" i="1">
                            <a:latin typeface="Cambria Math" panose="02040503050406030204" pitchFamily="18" charset="0"/>
                          </a:rPr>
                          <m:t>𝒋</m:t>
                        </m:r>
                      </m:sub>
                      <m:sup>
                        <m:r>
                          <a:rPr lang="en-US" sz="1800" b="1" i="1">
                            <a:latin typeface="Cambria Math" panose="02040503050406030204" pitchFamily="18" charset="0"/>
                          </a:rPr>
                          <m:t>𝑹𝑬𝑺</m:t>
                        </m:r>
                      </m:sup>
                    </m:sSubSup>
                    <m:r>
                      <a:rPr lang="en-US" sz="1800" b="1" i="1">
                        <a:latin typeface="Cambria Math" panose="02040503050406030204" pitchFamily="18" charset="0"/>
                      </a:rPr>
                      <m:t>, </m:t>
                    </m:r>
                    <m:sSubSup>
                      <m:sSubSupPr>
                        <m:ctrlPr>
                          <a:rPr lang="en-US" sz="1800" b="1" i="1">
                            <a:latin typeface="Cambria Math" panose="02040503050406030204" pitchFamily="18" charset="0"/>
                          </a:rPr>
                        </m:ctrlPr>
                      </m:sSubSupPr>
                      <m:e>
                        <m:r>
                          <a:rPr lang="en-US" sz="1800" b="1" i="1">
                            <a:latin typeface="Cambria Math" panose="02040503050406030204" pitchFamily="18" charset="0"/>
                          </a:rPr>
                          <m:t>𝑷</m:t>
                        </m:r>
                      </m:e>
                      <m:sub>
                        <m:r>
                          <a:rPr lang="en-US" sz="1800" b="1" i="1">
                            <a:latin typeface="Cambria Math" panose="02040503050406030204" pitchFamily="18" charset="0"/>
                          </a:rPr>
                          <m:t>𝒋</m:t>
                        </m:r>
                      </m:sub>
                      <m:sup>
                        <m:r>
                          <a:rPr lang="en-US" sz="1800" b="1" i="1">
                            <a:latin typeface="Cambria Math" panose="02040503050406030204" pitchFamily="18" charset="0"/>
                          </a:rPr>
                          <m:t>𝒄𝒖𝒓𝒕</m:t>
                        </m:r>
                      </m:sup>
                    </m:sSubSup>
                  </m:oMath>
                </a14:m>
                <a:endParaRPr lang="en-US" sz="1800" b="1" dirty="0"/>
              </a:p>
              <a:p>
                <a:pPr lvl="1"/>
                <a:r>
                  <a:rPr lang="en-US" sz="1800" i="1" dirty="0"/>
                  <a:t>(FL)</a:t>
                </a:r>
                <a:r>
                  <a:rPr lang="en-US" sz="1800" dirty="0"/>
                  <a:t> with overloading/ underloading </a:t>
                </a:r>
                <a14:m>
                  <m:oMath xmlns:m="http://schemas.openxmlformats.org/officeDocument/2006/math">
                    <m:sSubSup>
                      <m:sSubSupPr>
                        <m:ctrlPr>
                          <a:rPr lang="en-US" sz="1800" b="1" i="1" smtClean="0">
                            <a:latin typeface="Cambria Math" panose="02040503050406030204" pitchFamily="18" charset="0"/>
                          </a:rPr>
                        </m:ctrlPr>
                      </m:sSubSup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𝑷</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𝒅</m:t>
                                </m:r>
                              </m:e>
                              <m:sub>
                                <m:r>
                                  <a:rPr lang="en-US" sz="1800" b="1" i="1" smtClean="0">
                                    <a:latin typeface="Cambria Math" panose="02040503050406030204" pitchFamily="18" charset="0"/>
                                  </a:rPr>
                                  <m:t>𝒋</m:t>
                                </m:r>
                              </m:sub>
                            </m:sSub>
                          </m:sub>
                        </m:sSub>
                        <m:r>
                          <a:rPr lang="en-US" sz="1800" b="1" i="1" smtClean="0">
                            <a:latin typeface="Cambria Math" panose="02040503050406030204" pitchFamily="18" charset="0"/>
                          </a:rPr>
                          <m:t>, </m:t>
                        </m:r>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𝒐𝒅</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𝒖𝒅</m:t>
                        </m:r>
                      </m:sup>
                    </m:sSubSup>
                  </m:oMath>
                </a14:m>
                <a:endParaRPr lang="en-US" sz="1800" b="1" i="1" dirty="0"/>
              </a:p>
              <a:p>
                <a:pPr lvl="1"/>
                <a:r>
                  <a:rPr lang="en-US" sz="1800" i="1" dirty="0"/>
                  <a:t>Electrical Energy Storages (EES) </a:t>
                </a:r>
                <a:r>
                  <a:rPr lang="en-US" sz="1800" dirty="0"/>
                  <a:t>(without reactive power)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𝒄𝒉</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𝒋</m:t>
                        </m:r>
                      </m:sub>
                      <m:sup>
                        <m:r>
                          <a:rPr lang="en-US" sz="1800" b="1" i="1" smtClean="0">
                            <a:latin typeface="Cambria Math" panose="02040503050406030204" pitchFamily="18" charset="0"/>
                          </a:rPr>
                          <m:t>𝒅𝒄𝒉</m:t>
                        </m:r>
                      </m:sup>
                    </m:sSubSup>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oMath>
                </a14:m>
                <a:r>
                  <a:rPr lang="en-US" sz="1800" b="1" i="1" dirty="0"/>
                  <a:t> </a:t>
                </a:r>
              </a:p>
              <a:p>
                <a:pPr lvl="1"/>
                <a:r>
                  <a:rPr lang="en-US" sz="1800" i="1" dirty="0"/>
                  <a:t>On Load Tap Changer Transformers (OLTC)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𝝀</m:t>
                        </m:r>
                      </m:e>
                      <m:sub>
                        <m:r>
                          <a:rPr lang="en-US" sz="1800" b="1" i="1" smtClean="0">
                            <a:latin typeface="Cambria Math" panose="02040503050406030204" pitchFamily="18" charset="0"/>
                          </a:rPr>
                          <m:t>𝒊𝒇</m:t>
                        </m:r>
                      </m:sub>
                      <m:sup>
                        <m:r>
                          <a:rPr lang="en-US" sz="1800" b="1" i="1" smtClean="0">
                            <a:latin typeface="Cambria Math" panose="02040503050406030204" pitchFamily="18" charset="0"/>
                          </a:rPr>
                          <m:t>𝒌</m:t>
                        </m:r>
                      </m:sup>
                    </m:sSubSup>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𝝁</m:t>
                        </m:r>
                      </m:e>
                      <m:sub>
                        <m:r>
                          <a:rPr lang="en-US" sz="1800" b="1" i="1" smtClean="0">
                            <a:latin typeface="Cambria Math" panose="02040503050406030204" pitchFamily="18" charset="0"/>
                          </a:rPr>
                          <m:t>𝒊𝒋</m:t>
                        </m:r>
                      </m:sub>
                      <m:sup>
                        <m:r>
                          <a:rPr lang="en-US" sz="1800" b="1" i="1" smtClean="0">
                            <a:latin typeface="Cambria Math" panose="02040503050406030204" pitchFamily="18" charset="0"/>
                          </a:rPr>
                          <m:t>𝒌</m:t>
                        </m:r>
                      </m:sup>
                    </m:sSubSup>
                  </m:oMath>
                </a14:m>
                <a:endParaRPr lang="en-US" b="1" i="1" dirty="0"/>
              </a:p>
              <a:p>
                <a:pPr marL="182880" lvl="1" indent="0">
                  <a:buNone/>
                </a:pPr>
                <a:r>
                  <a:rPr lang="en-US" dirty="0"/>
                  <a:t>as an MINLP Problem (initially, for benchmarking)</a:t>
                </a:r>
                <a:r>
                  <a:rPr lang="en-US" i="1" dirty="0"/>
                  <a:t> </a:t>
                </a:r>
                <a:r>
                  <a:rPr lang="en-US" dirty="0"/>
                  <a:t>which they label as</a:t>
                </a:r>
                <a:r>
                  <a:rPr lang="en-US" i="1"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endParaRPr lang="en-US" i="1" dirty="0"/>
              </a:p>
            </p:txBody>
          </p:sp>
        </mc:Choice>
        <mc:Fallback>
          <p:sp>
            <p:nvSpPr>
              <p:cNvPr id="3" name="Content Placeholder 2">
                <a:extLst>
                  <a:ext uri="{FF2B5EF4-FFF2-40B4-BE49-F238E27FC236}">
                    <a16:creationId xmlns:a16="http://schemas.microsoft.com/office/drawing/2014/main" id="{50EDD520-245A-F9F8-4C29-76C5C914393B}"/>
                  </a:ext>
                </a:extLst>
              </p:cNvPr>
              <p:cNvSpPr>
                <a:spLocks noGrp="1" noRot="1" noChangeAspect="1" noMove="1" noResize="1" noEditPoints="1" noAdjustHandles="1" noChangeArrowheads="1" noChangeShapeType="1" noTextEdit="1"/>
              </p:cNvSpPr>
              <p:nvPr>
                <p:ph idx="1"/>
              </p:nvPr>
            </p:nvSpPr>
            <p:spPr>
              <a:xfrm>
                <a:off x="901473" y="2053236"/>
                <a:ext cx="10063163" cy="4286531"/>
              </a:xfrm>
              <a:blipFill>
                <a:blip r:embed="rId2"/>
                <a:stretch>
                  <a:fillRect l="-1757" t="-31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E171313-CC11-7BCE-667A-8ECB5C7E9A01}"/>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4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kern="1200">
                <a:solidFill>
                  <a:schemeClr val="tx1"/>
                </a:solidFill>
                <a:latin typeface="+mj-lt"/>
                <a:ea typeface="+mj-ea"/>
                <a:cs typeface="+mj-cs"/>
              </a:rPr>
              <a:t>Current Status of Simulation and Results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Results for </a:t>
                </a:r>
                <a14:m>
                  <m:oMath xmlns:m="http://schemas.openxmlformats.org/officeDocument/2006/math">
                    <m:r>
                      <a:rPr lang="en-IN" sz="2000" i="1" kern="1200" dirty="0" smtClean="0">
                        <a:latin typeface="Cambria Math" panose="02040503050406030204" pitchFamily="18" charset="0"/>
                        <a:ea typeface="+mn-ea"/>
                        <a:cs typeface="+mn-cs"/>
                      </a:rPr>
                      <m:t>123</m:t>
                    </m:r>
                  </m:oMath>
                </a14:m>
                <a:r>
                  <a:rPr lang="en-IN" sz="2000" kern="1200">
                    <a:latin typeface="+mn-lt"/>
                    <a:ea typeface="+mn-ea"/>
                    <a:cs typeface="+mn-cs"/>
                  </a:rPr>
                  <a:t> Node System from Centralized MPOPF</a:t>
                </a:r>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pic>
        <p:nvPicPr>
          <p:cNvPr id="7" name="Picture 6" descr="A graph of battery charge&#10;&#10;Description automatically generated">
            <a:extLst>
              <a:ext uri="{FF2B5EF4-FFF2-40B4-BE49-F238E27FC236}">
                <a16:creationId xmlns:a16="http://schemas.microsoft.com/office/drawing/2014/main" id="{E775B89B-CE9F-F15E-9587-3E0A36C51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01" y="2482847"/>
            <a:ext cx="4975525" cy="3730222"/>
          </a:xfrm>
          <a:prstGeom prst="rect">
            <a:avLst/>
          </a:prstGeom>
        </p:spPr>
      </p:pic>
      <p:pic>
        <p:nvPicPr>
          <p:cNvPr id="4" name="Picture 3">
            <a:extLst>
              <a:ext uri="{FF2B5EF4-FFF2-40B4-BE49-F238E27FC236}">
                <a16:creationId xmlns:a16="http://schemas.microsoft.com/office/drawing/2014/main" id="{A9A7BA4A-58CA-6ACE-7D72-6F63FA59E547}"/>
              </a:ext>
            </a:extLst>
          </p:cNvPr>
          <p:cNvPicPr>
            <a:picLocks noChangeAspect="1"/>
          </p:cNvPicPr>
          <p:nvPr/>
        </p:nvPicPr>
        <p:blipFill>
          <a:blip r:embed="rId4"/>
          <a:stretch>
            <a:fillRect/>
          </a:stretch>
        </p:blipFill>
        <p:spPr>
          <a:xfrm>
            <a:off x="5372029" y="2793850"/>
            <a:ext cx="5783651" cy="485002"/>
          </a:xfrm>
          <a:prstGeom prst="rect">
            <a:avLst/>
          </a:prstGeom>
        </p:spPr>
      </p:pic>
      <p:pic>
        <p:nvPicPr>
          <p:cNvPr id="1026" name="Picture 2" descr="image">
            <a:extLst>
              <a:ext uri="{FF2B5EF4-FFF2-40B4-BE49-F238E27FC236}">
                <a16:creationId xmlns:a16="http://schemas.microsoft.com/office/drawing/2014/main" id="{747362EC-451D-263F-E054-AD5DD967A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527" y="3783456"/>
            <a:ext cx="5155870" cy="149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51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Conclusion and Discussion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endParaRPr lang="en-US" sz="2000" kern="1200">
              <a:latin typeface="+mn-lt"/>
              <a:ea typeface="+mn-ea"/>
              <a:cs typeface="+mn-cs"/>
            </a:endParaRPr>
          </a:p>
        </p:txBody>
      </p:sp>
      <p:sp>
        <p:nvSpPr>
          <p:cNvPr id="16" name="TextBox 15">
            <a:extLst>
              <a:ext uri="{FF2B5EF4-FFF2-40B4-BE49-F238E27FC236}">
                <a16:creationId xmlns:a16="http://schemas.microsoft.com/office/drawing/2014/main" id="{82D3C499-85CA-1899-D8C9-0A18D1DA2297}"/>
              </a:ext>
            </a:extLst>
          </p:cNvPr>
          <p:cNvSpPr txBox="1"/>
          <p:nvPr/>
        </p:nvSpPr>
        <p:spPr>
          <a:xfrm>
            <a:off x="542741" y="2318446"/>
            <a:ext cx="106129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
        <p:nvSpPr>
          <p:cNvPr id="3" name="TextBox 2">
            <a:extLst>
              <a:ext uri="{FF2B5EF4-FFF2-40B4-BE49-F238E27FC236}">
                <a16:creationId xmlns:a16="http://schemas.microsoft.com/office/drawing/2014/main" id="{999F3CC4-EE53-941E-4FA1-FF903A2BDFBA}"/>
              </a:ext>
            </a:extLst>
          </p:cNvPr>
          <p:cNvSpPr txBox="1"/>
          <p:nvPr/>
        </p:nvSpPr>
        <p:spPr>
          <a:xfrm>
            <a:off x="820010" y="2259453"/>
            <a:ext cx="1055984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Major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Batteries were modelled correctly, i.e. no Simultaneous Charging and Discharging was observed.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Corbel"/>
                <a:ea typeface="+mn-ea"/>
                <a:cs typeface="+mn-cs"/>
              </a:rPr>
              <a:t>Terminal SOC values (SOC values at end of day) mostly kept close to the original SOC values (beginning of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645221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(1/2)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941" y="2017616"/>
            <a:ext cx="3922118" cy="4673383"/>
          </a:xfrm>
          <a:prstGeom prst="rect">
            <a:avLst/>
          </a:prstGeom>
          <a:ln>
            <a:solidFill>
              <a:srgbClr val="002D61"/>
            </a:solidFill>
          </a:ln>
        </p:spPr>
      </p:pic>
    </p:spTree>
    <p:extLst>
      <p:ext uri="{BB962C8B-B14F-4D97-AF65-F5344CB8AC3E}">
        <p14:creationId xmlns:p14="http://schemas.microsoft.com/office/powerpoint/2010/main" val="1384133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 (2/2)</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0776" y="1949607"/>
            <a:ext cx="4467360" cy="4561287"/>
          </a:xfrm>
          <a:prstGeom prst="rect">
            <a:avLst/>
          </a:prstGeom>
          <a:ln>
            <a:solidFill>
              <a:srgbClr val="002D61"/>
            </a:solidFill>
          </a:ln>
        </p:spPr>
      </p:pic>
    </p:spTree>
    <p:extLst>
      <p:ext uri="{BB962C8B-B14F-4D97-AF65-F5344CB8AC3E}">
        <p14:creationId xmlns:p14="http://schemas.microsoft.com/office/powerpoint/2010/main" val="270447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BFM and DER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83130" y="2310001"/>
            <a:ext cx="6825740" cy="4135204"/>
          </a:xfrm>
          <a:prstGeom prst="rect">
            <a:avLst/>
          </a:prstGeom>
          <a:ln>
            <a:solidFill>
              <a:srgbClr val="002D61"/>
            </a:solidFill>
          </a:ln>
        </p:spPr>
      </p:pic>
    </p:spTree>
    <p:extLst>
      <p:ext uri="{BB962C8B-B14F-4D97-AF65-F5344CB8AC3E}">
        <p14:creationId xmlns:p14="http://schemas.microsoft.com/office/powerpoint/2010/main" val="3234939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Battery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916" y="1153572"/>
            <a:ext cx="6347051" cy="5566528"/>
          </a:xfrm>
          <a:prstGeom prst="rect">
            <a:avLst/>
          </a:prstGeom>
          <a:ln>
            <a:solidFill>
              <a:srgbClr val="002D61"/>
            </a:solidFill>
          </a:ln>
        </p:spPr>
      </p:pic>
    </p:spTree>
    <p:extLst>
      <p:ext uri="{BB962C8B-B14F-4D97-AF65-F5344CB8AC3E}">
        <p14:creationId xmlns:p14="http://schemas.microsoft.com/office/powerpoint/2010/main" val="617670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BFM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635" y="1058038"/>
            <a:ext cx="5635420" cy="5566528"/>
          </a:xfrm>
          <a:prstGeom prst="rect">
            <a:avLst/>
          </a:prstGeom>
          <a:ln>
            <a:solidFill>
              <a:srgbClr val="002D61"/>
            </a:solidFill>
          </a:ln>
        </p:spPr>
      </p:pic>
    </p:spTree>
    <p:extLst>
      <p:ext uri="{BB962C8B-B14F-4D97-AF65-F5344CB8AC3E}">
        <p14:creationId xmlns:p14="http://schemas.microsoft.com/office/powerpoint/2010/main" val="558927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br>
              <a:rPr lang="en-US" sz="4400" kern="1200">
                <a:solidFill>
                  <a:srgbClr val="FFFFFF"/>
                </a:solidFill>
                <a:latin typeface="+mj-lt"/>
                <a:ea typeface="+mj-ea"/>
                <a:cs typeface="+mj-cs"/>
              </a:rPr>
            </a:br>
            <a:r>
              <a:rPr lang="en-US" sz="4400" kern="1200">
                <a:solidFill>
                  <a:srgbClr val="FFFFFF"/>
                </a:solidFill>
                <a:latin typeface="+mj-lt"/>
                <a:ea typeface="+mj-ea"/>
                <a:cs typeface="+mj-cs"/>
              </a:rPr>
              <a:t>Grid-level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32311" y="616627"/>
            <a:ext cx="5774739" cy="6068369"/>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3607960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376591" y="1198418"/>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 Branch Flow Model and DER variables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4" name="Picture 3">
            <a:extLst>
              <a:ext uri="{FF2B5EF4-FFF2-40B4-BE49-F238E27FC236}">
                <a16:creationId xmlns:a16="http://schemas.microsoft.com/office/drawing/2014/main" id="{5F5A4ED9-5211-8A47-04EC-CB440B17EE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29666" y="566637"/>
            <a:ext cx="6244879" cy="6168349"/>
          </a:xfrm>
          <a:prstGeom prst="rect">
            <a:avLst/>
          </a:prstGeom>
          <a:ln w="28575">
            <a:solidFill>
              <a:srgbClr val="002060"/>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015877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 name="Content Placeholder 2" descr="Chart, scatter chart&#10;&#10;Description automatically generated">
            <a:extLst>
              <a:ext uri="{FF2B5EF4-FFF2-40B4-BE49-F238E27FC236}">
                <a16:creationId xmlns:a16="http://schemas.microsoft.com/office/drawing/2014/main" id="{D7AAB38C-CD03-7277-B9EC-423C48C614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938" y="708025"/>
            <a:ext cx="3249613" cy="2684463"/>
          </a:xfrm>
        </p:spPr>
      </p:pic>
      <p:pic>
        <p:nvPicPr>
          <p:cNvPr id="8" name="Content Placeholder 7" descr="Chart, scatter chart&#10;&#10;Description automatically generated">
            <a:extLst>
              <a:ext uri="{FF2B5EF4-FFF2-40B4-BE49-F238E27FC236}">
                <a16:creationId xmlns:a16="http://schemas.microsoft.com/office/drawing/2014/main" id="{D7F03AB8-B5AB-7E25-0135-95BC57156C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938" y="3459163"/>
            <a:ext cx="3249613" cy="2684463"/>
          </a:xfrm>
        </p:spPr>
      </p:pic>
      <p:pic>
        <p:nvPicPr>
          <p:cNvPr id="12" name="Picture 11" descr="Chart, scatter chart&#10;&#10;Description automatically generated">
            <a:extLst>
              <a:ext uri="{FF2B5EF4-FFF2-40B4-BE49-F238E27FC236}">
                <a16:creationId xmlns:a16="http://schemas.microsoft.com/office/drawing/2014/main" id="{CA28A018-0740-E579-8F3A-049EC34E5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38" y="708025"/>
            <a:ext cx="3252788" cy="2684463"/>
          </a:xfrm>
          <a:prstGeom prst="rect">
            <a:avLst/>
          </a:prstGeom>
        </p:spPr>
      </p:pic>
      <p:pic>
        <p:nvPicPr>
          <p:cNvPr id="10" name="Picture 9" descr="Chart, radar chart, scatter chart&#10;&#10;Description automatically generated">
            <a:extLst>
              <a:ext uri="{FF2B5EF4-FFF2-40B4-BE49-F238E27FC236}">
                <a16:creationId xmlns:a16="http://schemas.microsoft.com/office/drawing/2014/main" id="{3A591A57-6883-40E5-2332-F7DF83EEC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638" y="3459163"/>
            <a:ext cx="3252788" cy="2684463"/>
          </a:xfrm>
          <a:prstGeom prst="rect">
            <a:avLst/>
          </a:prstGeom>
        </p:spPr>
      </p:pic>
      <p:sp>
        <p:nvSpPr>
          <p:cNvPr id="4" name="Title 3">
            <a:extLst>
              <a:ext uri="{FF2B5EF4-FFF2-40B4-BE49-F238E27FC236}">
                <a16:creationId xmlns:a16="http://schemas.microsoft.com/office/drawing/2014/main" id="{FDA6A128-D30D-4F0B-A064-09B6DC7A7F1B}"/>
              </a:ext>
            </a:extLst>
          </p:cNvPr>
          <p:cNvSpPr>
            <a:spLocks noGrp="1"/>
          </p:cNvSpPr>
          <p:nvPr>
            <p:ph type="title"/>
          </p:nvPr>
        </p:nvSpPr>
        <p:spPr>
          <a:xfrm>
            <a:off x="8153399" y="640081"/>
            <a:ext cx="3395133" cy="5574452"/>
          </a:xfrm>
        </p:spPr>
        <p:txBody>
          <a:bodyPr vert="horz" lIns="91440" tIns="45720" rIns="91440" bIns="45720" rtlCol="0" anchor="ctr">
            <a:normAutofit/>
          </a:bodyPr>
          <a:lstStyle/>
          <a:p>
            <a:pPr algn="l"/>
            <a:r>
              <a:rPr lang="en-US" sz="1600" kern="1200">
                <a:solidFill>
                  <a:srgbClr val="FFFFFF"/>
                </a:solidFill>
                <a:latin typeface="+mj-lt"/>
                <a:ea typeface="+mj-ea"/>
                <a:cs typeface="+mj-cs"/>
              </a:rPr>
              <a:t>(IEEE 123 System divided into)</a:t>
            </a:r>
            <a:br>
              <a:rPr lang="en-US" kern="1200">
                <a:solidFill>
                  <a:srgbClr val="FFFFFF"/>
                </a:solidFill>
                <a:latin typeface="+mj-lt"/>
                <a:ea typeface="+mj-ea"/>
                <a:cs typeface="+mj-cs"/>
              </a:rPr>
            </a:br>
            <a:r>
              <a:rPr lang="en-US" kern="1200">
                <a:solidFill>
                  <a:srgbClr val="FFFFFF"/>
                </a:solidFill>
                <a:latin typeface="+mj-lt"/>
                <a:ea typeface="+mj-ea"/>
                <a:cs typeface="+mj-cs"/>
              </a:rPr>
              <a:t>4 Area System</a:t>
            </a:r>
          </a:p>
        </p:txBody>
      </p:sp>
    </p:spTree>
    <p:extLst>
      <p:ext uri="{BB962C8B-B14F-4D97-AF65-F5344CB8AC3E}">
        <p14:creationId xmlns:p14="http://schemas.microsoft.com/office/powerpoint/2010/main" val="173564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16F-BAE5-8AE8-159F-28CA9735D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31066-2C30-D429-4162-76B29B7C1333}"/>
              </a:ext>
            </a:extLst>
          </p:cNvPr>
          <p:cNvSpPr>
            <a:spLocks noGrp="1"/>
          </p:cNvSpPr>
          <p:nvPr>
            <p:ph type="title"/>
          </p:nvPr>
        </p:nvSpPr>
        <p:spPr>
          <a:xfrm>
            <a:off x="813151" y="518233"/>
            <a:ext cx="10063163" cy="1272756"/>
          </a:xfrm>
        </p:spPr>
        <p:txBody>
          <a:bodyPr/>
          <a:lstStyle/>
          <a:p>
            <a:r>
              <a:rPr lang="en-US" dirty="0"/>
              <a:t>Overview of Paper - Modelling</a:t>
            </a:r>
          </a:p>
        </p:txBody>
      </p:sp>
      <p:pic>
        <p:nvPicPr>
          <p:cNvPr id="6" name="Content Placeholder 5">
            <a:extLst>
              <a:ext uri="{FF2B5EF4-FFF2-40B4-BE49-F238E27FC236}">
                <a16:creationId xmlns:a16="http://schemas.microsoft.com/office/drawing/2014/main" id="{44411AD9-D426-0F80-4F1C-9755B687F655}"/>
              </a:ext>
            </a:extLst>
          </p:cNvPr>
          <p:cNvPicPr>
            <a:picLocks noGrp="1" noChangeAspect="1"/>
          </p:cNvPicPr>
          <p:nvPr>
            <p:ph idx="1"/>
          </p:nvPr>
        </p:nvPicPr>
        <p:blipFill>
          <a:blip r:embed="rId2"/>
          <a:stretch>
            <a:fillRect/>
          </a:stretch>
        </p:blipFill>
        <p:spPr>
          <a:xfrm>
            <a:off x="757238" y="2062227"/>
            <a:ext cx="6392863" cy="1658480"/>
          </a:xfrm>
        </p:spPr>
      </p:pic>
      <p:sp>
        <p:nvSpPr>
          <p:cNvPr id="4" name="Title 1">
            <a:extLst>
              <a:ext uri="{FF2B5EF4-FFF2-40B4-BE49-F238E27FC236}">
                <a16:creationId xmlns:a16="http://schemas.microsoft.com/office/drawing/2014/main" id="{37ED4A62-A83C-5C22-BF86-35ECEA46B6BE}"/>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A3A44B-59AD-B437-75B0-D3EE4185F104}"/>
              </a:ext>
            </a:extLst>
          </p:cNvPr>
          <p:cNvSpPr txBox="1"/>
          <p:nvPr/>
        </p:nvSpPr>
        <p:spPr>
          <a:xfrm>
            <a:off x="704850" y="4124325"/>
            <a:ext cx="9401175" cy="923330"/>
          </a:xfrm>
          <a:prstGeom prst="rect">
            <a:avLst/>
          </a:prstGeom>
          <a:noFill/>
        </p:spPr>
        <p:txBody>
          <a:bodyPr wrap="square" rtlCol="0">
            <a:spAutoFit/>
          </a:bodyPr>
          <a:lstStyle/>
          <a:p>
            <a:r>
              <a:rPr lang="en-US" dirty="0"/>
              <a:t>All component control functions have some cost associated with them.</a:t>
            </a:r>
          </a:p>
          <a:p>
            <a:r>
              <a:rPr lang="en-US" dirty="0"/>
              <a:t>Objective: Minimize the cost of network operations. cost of controlling ADS components, including FLs, RESs, EESs,  OLTCs.</a:t>
            </a:r>
          </a:p>
        </p:txBody>
      </p:sp>
    </p:spTree>
    <p:extLst>
      <p:ext uri="{BB962C8B-B14F-4D97-AF65-F5344CB8AC3E}">
        <p14:creationId xmlns:p14="http://schemas.microsoft.com/office/powerpoint/2010/main" val="2284651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195943" y="1153572"/>
            <a:ext cx="3878036" cy="4461163"/>
          </a:xfrm>
        </p:spPr>
        <p:txBody>
          <a:bodyPr vert="horz" lIns="91440" tIns="45720" rIns="91440" bIns="45720" rtlCol="0" anchor="ctr">
            <a:noAutofit/>
          </a:bodyPr>
          <a:lstStyle/>
          <a:p>
            <a:r>
              <a:rPr lang="en-US" sz="3600" b="0">
                <a:solidFill>
                  <a:srgbClr val="BD90EE"/>
                </a:solidFill>
                <a:latin typeface="+mj-lt"/>
              </a:rPr>
              <a:t>[In development]</a:t>
            </a:r>
            <a:br>
              <a:rPr lang="en-US" sz="3600" b="0">
                <a:solidFill>
                  <a:srgbClr val="FFFFFF"/>
                </a:solidFill>
                <a:latin typeface="+mj-lt"/>
              </a:rPr>
            </a:br>
            <a:r>
              <a:rPr lang="en-US" sz="3600" b="0" kern="1200">
                <a:solidFill>
                  <a:srgbClr val="FFFFFF"/>
                </a:solidFill>
                <a:latin typeface="+mj-lt"/>
                <a:ea typeface="+mj-ea"/>
                <a:cs typeface="+mj-cs"/>
              </a:rPr>
              <a:t>Simulation Process of Spatially and Temporally Decomposed OPF algorithm.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9A85B7-1BAD-6892-4273-8CEBBE81DA43}"/>
                  </a:ext>
                </a:extLst>
              </p:cNvPr>
              <p:cNvSpPr txBox="1"/>
              <p:nvPr/>
            </p:nvSpPr>
            <p:spPr>
              <a:xfrm>
                <a:off x="4360167" y="319088"/>
                <a:ext cx="6830856" cy="6335004"/>
              </a:xfrm>
              <a:prstGeom prst="rect">
                <a:avLst/>
              </a:prstGeom>
              <a:solidFill>
                <a:srgbClr val="BD90EE">
                  <a:alpha val="84706"/>
                </a:srgbClr>
              </a:solidFill>
              <a:ln w="12700">
                <a:solidFill>
                  <a:srgbClr val="00206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start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Known: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𝐵</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𝐷𝐸</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𝑅</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sSubSup>
                      <m:sSub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𝑃</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𝐿𝑜𝑎</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𝑑</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sub>
                        </m:sSub>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sup>
                    </m:sSub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𝑡</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0, 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𝑇</m:t>
                        </m:r>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𝑗</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m:t>
                    </m:r>
                    <m:r>
                      <m:rPr>
                        <m:sty m:val="p"/>
                      </m:rPr>
                      <a:rPr kumimoji="0" lang="el-G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Ν</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panose="02040503050406030204" pitchFamily="18" charset="0"/>
                        <a:cs typeface="+mn-cs"/>
                      </a:rPr>
                      <m:t> </m:t>
                    </m:r>
                  </m:oMath>
                </a14:m>
                <a:endPar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“temporal boundary variables are NOT equal in value for all consecutive time intervals”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while </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spatial</a:t>
                </a:r>
                <a:r>
                  <a:rPr kumimoji="0" lang="en-US" sz="2000" b="1"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boundary variables are NOT equal in value for all connected parent-child areas”</a:t>
                </a:r>
                <a:endParaRPr kumimoji="0" lang="en-US" sz="2000" b="0" i="1"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Run (D-)OPF for minimizing the losses across the horizon for each area, in parallel. This is called as a macro-iteration.</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spatial boundary variables between all sets of connected parent-child areas.</a:t>
                </a:r>
              </a:p>
              <a:p>
                <a:pPr marL="594360" marR="0" lvl="2"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1108710" marR="0" lvl="2" indent="-514350" algn="l" defTabSz="457200" rtl="0" eaLnBrk="1" fontAlgn="auto" latinLnBrk="0" hangingPunct="1">
                  <a:lnSpc>
                    <a:spcPct val="100000"/>
                  </a:lnSpc>
                  <a:spcBef>
                    <a:spcPts val="0"/>
                  </a:spcBef>
                  <a:spcAft>
                    <a:spcPts val="0"/>
                  </a:spcAft>
                  <a:buClrTx/>
                  <a:buSzTx/>
                  <a:buFont typeface="+mj-lt"/>
                  <a:buAutoNum type="romanLcPeriod"/>
                  <a:tabLst/>
                  <a:defRPr/>
                </a:pPr>
                <a:r>
                  <a:rPr kumimoji="0" lang="en-US" sz="2000" b="0"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Exchange temporal boundary variables between consecutive time intervals</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end</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a:t>
                </a:r>
              </a:p>
              <a:p>
                <a:pPr marL="0" marR="0" lvl="0" indent="-32004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n-cs"/>
                  </a:rPr>
                  <a:t>stop</a:t>
                </a:r>
                <a:endParaRPr kumimoji="0" lang="en-US" sz="20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5" name="TextBox 4">
                <a:extLst>
                  <a:ext uri="{FF2B5EF4-FFF2-40B4-BE49-F238E27FC236}">
                    <a16:creationId xmlns:a16="http://schemas.microsoft.com/office/drawing/2014/main" id="{5B9A85B7-1BAD-6892-4273-8CEBBE81DA43}"/>
                  </a:ext>
                </a:extLst>
              </p:cNvPr>
              <p:cNvSpPr txBox="1">
                <a:spLocks noRot="1" noChangeAspect="1" noMove="1" noResize="1" noEditPoints="1" noAdjustHandles="1" noChangeArrowheads="1" noChangeShapeType="1" noTextEdit="1"/>
              </p:cNvSpPr>
              <p:nvPr/>
            </p:nvSpPr>
            <p:spPr>
              <a:xfrm>
                <a:off x="4360167" y="319088"/>
                <a:ext cx="6830856" cy="6335004"/>
              </a:xfrm>
              <a:prstGeom prst="rect">
                <a:avLst/>
              </a:prstGeom>
              <a:blipFill>
                <a:blip r:embed="rId2"/>
                <a:stretch>
                  <a:fillRect l="-801" t="-384" r="-534" b="-384"/>
                </a:stretch>
              </a:blipFill>
              <a:ln w="12700">
                <a:solidFill>
                  <a:srgbClr val="002060"/>
                </a:solidFill>
              </a:ln>
            </p:spPr>
            <p:txBody>
              <a:bodyPr/>
              <a:lstStyle/>
              <a:p>
                <a:r>
                  <a:rPr lang="en-IN">
                    <a:noFill/>
                  </a:rPr>
                  <a:t> </a:t>
                </a:r>
              </a:p>
            </p:txBody>
          </p:sp>
        </mc:Fallback>
      </mc:AlternateContent>
    </p:spTree>
    <p:extLst>
      <p:ext uri="{BB962C8B-B14F-4D97-AF65-F5344CB8AC3E}">
        <p14:creationId xmlns:p14="http://schemas.microsoft.com/office/powerpoint/2010/main" val="370211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lnSpcReduction="10000"/>
          </a:bodyPr>
          <a:lstStyle/>
          <a:p>
            <a:pPr marL="0" indent="0" algn="ctr">
              <a:spcBef>
                <a:spcPts val="1000"/>
              </a:spcBef>
              <a:buNone/>
            </a:pPr>
            <a:r>
              <a:rPr lang="en-US" sz="2000" kern="1200">
                <a:latin typeface="+mn-lt"/>
                <a:ea typeface="+mn-ea"/>
                <a:cs typeface="+mn-cs"/>
              </a:rPr>
              <a:t>Mixed-Integer Non-linear Optimization Problem (in built-complementarity, but harder to solve)</a:t>
            </a:r>
          </a:p>
        </p:txBody>
      </p:sp>
      <p:pic>
        <p:nvPicPr>
          <p:cNvPr id="4" name="Picture 3">
            <a:extLst>
              <a:ext uri="{FF2B5EF4-FFF2-40B4-BE49-F238E27FC236}">
                <a16:creationId xmlns:a16="http://schemas.microsoft.com/office/drawing/2014/main" id="{B8EBB7CB-A12D-199F-0421-D6B8729319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7260" y="1949607"/>
            <a:ext cx="4512295" cy="4800698"/>
          </a:xfrm>
          <a:custGeom>
            <a:avLst/>
            <a:gdLst>
              <a:gd name="connsiteX0" fmla="*/ 0 w 4512295"/>
              <a:gd name="connsiteY0" fmla="*/ 0 h 4800698"/>
              <a:gd name="connsiteX1" fmla="*/ 428668 w 4512295"/>
              <a:gd name="connsiteY1" fmla="*/ 0 h 4800698"/>
              <a:gd name="connsiteX2" fmla="*/ 1037828 w 4512295"/>
              <a:gd name="connsiteY2" fmla="*/ 0 h 4800698"/>
              <a:gd name="connsiteX3" fmla="*/ 1466496 w 4512295"/>
              <a:gd name="connsiteY3" fmla="*/ 0 h 4800698"/>
              <a:gd name="connsiteX4" fmla="*/ 2120779 w 4512295"/>
              <a:gd name="connsiteY4" fmla="*/ 0 h 4800698"/>
              <a:gd name="connsiteX5" fmla="*/ 2594570 w 4512295"/>
              <a:gd name="connsiteY5" fmla="*/ 0 h 4800698"/>
              <a:gd name="connsiteX6" fmla="*/ 3068361 w 4512295"/>
              <a:gd name="connsiteY6" fmla="*/ 0 h 4800698"/>
              <a:gd name="connsiteX7" fmla="*/ 3542152 w 4512295"/>
              <a:gd name="connsiteY7" fmla="*/ 0 h 4800698"/>
              <a:gd name="connsiteX8" fmla="*/ 4015943 w 4512295"/>
              <a:gd name="connsiteY8" fmla="*/ 0 h 4800698"/>
              <a:gd name="connsiteX9" fmla="*/ 4512295 w 4512295"/>
              <a:gd name="connsiteY9" fmla="*/ 0 h 4800698"/>
              <a:gd name="connsiteX10" fmla="*/ 4512295 w 4512295"/>
              <a:gd name="connsiteY10" fmla="*/ 629425 h 4800698"/>
              <a:gd name="connsiteX11" fmla="*/ 4512295 w 4512295"/>
              <a:gd name="connsiteY11" fmla="*/ 1210843 h 4800698"/>
              <a:gd name="connsiteX12" fmla="*/ 4512295 w 4512295"/>
              <a:gd name="connsiteY12" fmla="*/ 1792261 h 4800698"/>
              <a:gd name="connsiteX13" fmla="*/ 4512295 w 4512295"/>
              <a:gd name="connsiteY13" fmla="*/ 2325671 h 4800698"/>
              <a:gd name="connsiteX14" fmla="*/ 4512295 w 4512295"/>
              <a:gd name="connsiteY14" fmla="*/ 2859082 h 4800698"/>
              <a:gd name="connsiteX15" fmla="*/ 4512295 w 4512295"/>
              <a:gd name="connsiteY15" fmla="*/ 3440500 h 4800698"/>
              <a:gd name="connsiteX16" fmla="*/ 4512295 w 4512295"/>
              <a:gd name="connsiteY16" fmla="*/ 3829890 h 4800698"/>
              <a:gd name="connsiteX17" fmla="*/ 4512295 w 4512295"/>
              <a:gd name="connsiteY17" fmla="*/ 4267287 h 4800698"/>
              <a:gd name="connsiteX18" fmla="*/ 4512295 w 4512295"/>
              <a:gd name="connsiteY18" fmla="*/ 4800698 h 4800698"/>
              <a:gd name="connsiteX19" fmla="*/ 3858012 w 4512295"/>
              <a:gd name="connsiteY19" fmla="*/ 4800698 h 4800698"/>
              <a:gd name="connsiteX20" fmla="*/ 3248852 w 4512295"/>
              <a:gd name="connsiteY20" fmla="*/ 4800698 h 4800698"/>
              <a:gd name="connsiteX21" fmla="*/ 2639693 w 4512295"/>
              <a:gd name="connsiteY21" fmla="*/ 4800698 h 4800698"/>
              <a:gd name="connsiteX22" fmla="*/ 2120779 w 4512295"/>
              <a:gd name="connsiteY22" fmla="*/ 4800698 h 4800698"/>
              <a:gd name="connsiteX23" fmla="*/ 1646988 w 4512295"/>
              <a:gd name="connsiteY23" fmla="*/ 4800698 h 4800698"/>
              <a:gd name="connsiteX24" fmla="*/ 1037828 w 4512295"/>
              <a:gd name="connsiteY24" fmla="*/ 4800698 h 4800698"/>
              <a:gd name="connsiteX25" fmla="*/ 0 w 4512295"/>
              <a:gd name="connsiteY25" fmla="*/ 4800698 h 4800698"/>
              <a:gd name="connsiteX26" fmla="*/ 0 w 4512295"/>
              <a:gd name="connsiteY26" fmla="*/ 4363301 h 4800698"/>
              <a:gd name="connsiteX27" fmla="*/ 0 w 4512295"/>
              <a:gd name="connsiteY27" fmla="*/ 3733876 h 4800698"/>
              <a:gd name="connsiteX28" fmla="*/ 0 w 4512295"/>
              <a:gd name="connsiteY28" fmla="*/ 3200465 h 4800698"/>
              <a:gd name="connsiteX29" fmla="*/ 0 w 4512295"/>
              <a:gd name="connsiteY29" fmla="*/ 2571040 h 4800698"/>
              <a:gd name="connsiteX30" fmla="*/ 0 w 4512295"/>
              <a:gd name="connsiteY30" fmla="*/ 2085637 h 4800698"/>
              <a:gd name="connsiteX31" fmla="*/ 0 w 4512295"/>
              <a:gd name="connsiteY31" fmla="*/ 1456212 h 4800698"/>
              <a:gd name="connsiteX32" fmla="*/ 0 w 4512295"/>
              <a:gd name="connsiteY32" fmla="*/ 1066822 h 4800698"/>
              <a:gd name="connsiteX33" fmla="*/ 0 w 4512295"/>
              <a:gd name="connsiteY33" fmla="*/ 485404 h 4800698"/>
              <a:gd name="connsiteX34" fmla="*/ 0 w 4512295"/>
              <a:gd name="connsiteY34" fmla="*/ 0 h 480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12295" h="4800698" fill="none" extrusionOk="0">
                <a:moveTo>
                  <a:pt x="0" y="0"/>
                </a:moveTo>
                <a:cubicBezTo>
                  <a:pt x="88446" y="-22446"/>
                  <a:pt x="267570" y="10466"/>
                  <a:pt x="428668" y="0"/>
                </a:cubicBezTo>
                <a:cubicBezTo>
                  <a:pt x="589766" y="-10466"/>
                  <a:pt x="782468" y="20939"/>
                  <a:pt x="1037828" y="0"/>
                </a:cubicBezTo>
                <a:cubicBezTo>
                  <a:pt x="1293188" y="-20939"/>
                  <a:pt x="1363925" y="22385"/>
                  <a:pt x="1466496" y="0"/>
                </a:cubicBezTo>
                <a:cubicBezTo>
                  <a:pt x="1569067" y="-22385"/>
                  <a:pt x="1878888" y="75077"/>
                  <a:pt x="2120779" y="0"/>
                </a:cubicBezTo>
                <a:cubicBezTo>
                  <a:pt x="2362670" y="-75077"/>
                  <a:pt x="2426457" y="41718"/>
                  <a:pt x="2594570" y="0"/>
                </a:cubicBezTo>
                <a:cubicBezTo>
                  <a:pt x="2762683" y="-41718"/>
                  <a:pt x="2917612" y="40261"/>
                  <a:pt x="3068361" y="0"/>
                </a:cubicBezTo>
                <a:cubicBezTo>
                  <a:pt x="3219110" y="-40261"/>
                  <a:pt x="3369905" y="14736"/>
                  <a:pt x="3542152" y="0"/>
                </a:cubicBezTo>
                <a:cubicBezTo>
                  <a:pt x="3714399" y="-14736"/>
                  <a:pt x="3897564" y="39375"/>
                  <a:pt x="4015943" y="0"/>
                </a:cubicBezTo>
                <a:cubicBezTo>
                  <a:pt x="4134322" y="-39375"/>
                  <a:pt x="4269875" y="24011"/>
                  <a:pt x="4512295" y="0"/>
                </a:cubicBezTo>
                <a:cubicBezTo>
                  <a:pt x="4538838" y="314475"/>
                  <a:pt x="4442508" y="369221"/>
                  <a:pt x="4512295" y="629425"/>
                </a:cubicBezTo>
                <a:cubicBezTo>
                  <a:pt x="4582082" y="889629"/>
                  <a:pt x="4474901" y="1001491"/>
                  <a:pt x="4512295" y="1210843"/>
                </a:cubicBezTo>
                <a:cubicBezTo>
                  <a:pt x="4549689" y="1420195"/>
                  <a:pt x="4448217" y="1653737"/>
                  <a:pt x="4512295" y="1792261"/>
                </a:cubicBezTo>
                <a:cubicBezTo>
                  <a:pt x="4576373" y="1930785"/>
                  <a:pt x="4496863" y="2158538"/>
                  <a:pt x="4512295" y="2325671"/>
                </a:cubicBezTo>
                <a:cubicBezTo>
                  <a:pt x="4527727" y="2492804"/>
                  <a:pt x="4465293" y="2715439"/>
                  <a:pt x="4512295" y="2859082"/>
                </a:cubicBezTo>
                <a:cubicBezTo>
                  <a:pt x="4559297" y="3002725"/>
                  <a:pt x="4487510" y="3243901"/>
                  <a:pt x="4512295" y="3440500"/>
                </a:cubicBezTo>
                <a:cubicBezTo>
                  <a:pt x="4537080" y="3637099"/>
                  <a:pt x="4506573" y="3701956"/>
                  <a:pt x="4512295" y="3829890"/>
                </a:cubicBezTo>
                <a:cubicBezTo>
                  <a:pt x="4518017" y="3957824"/>
                  <a:pt x="4478329" y="4076968"/>
                  <a:pt x="4512295" y="4267287"/>
                </a:cubicBezTo>
                <a:cubicBezTo>
                  <a:pt x="4546261" y="4457606"/>
                  <a:pt x="4509667" y="4671895"/>
                  <a:pt x="4512295" y="4800698"/>
                </a:cubicBezTo>
                <a:cubicBezTo>
                  <a:pt x="4270931" y="4822996"/>
                  <a:pt x="4073318" y="4768050"/>
                  <a:pt x="3858012" y="4800698"/>
                </a:cubicBezTo>
                <a:cubicBezTo>
                  <a:pt x="3642706" y="4833346"/>
                  <a:pt x="3526139" y="4766903"/>
                  <a:pt x="3248852" y="4800698"/>
                </a:cubicBezTo>
                <a:cubicBezTo>
                  <a:pt x="2971565" y="4834493"/>
                  <a:pt x="2930419" y="4783137"/>
                  <a:pt x="2639693" y="4800698"/>
                </a:cubicBezTo>
                <a:cubicBezTo>
                  <a:pt x="2348967" y="4818259"/>
                  <a:pt x="2294204" y="4756591"/>
                  <a:pt x="2120779" y="4800698"/>
                </a:cubicBezTo>
                <a:cubicBezTo>
                  <a:pt x="1947354" y="4844805"/>
                  <a:pt x="1743140" y="4768868"/>
                  <a:pt x="1646988" y="4800698"/>
                </a:cubicBezTo>
                <a:cubicBezTo>
                  <a:pt x="1550836" y="4832528"/>
                  <a:pt x="1236271" y="4737990"/>
                  <a:pt x="1037828" y="4800698"/>
                </a:cubicBezTo>
                <a:cubicBezTo>
                  <a:pt x="839385" y="4863406"/>
                  <a:pt x="435137" y="4729794"/>
                  <a:pt x="0" y="4800698"/>
                </a:cubicBezTo>
                <a:cubicBezTo>
                  <a:pt x="-43184" y="4706765"/>
                  <a:pt x="42171" y="4530601"/>
                  <a:pt x="0" y="4363301"/>
                </a:cubicBezTo>
                <a:cubicBezTo>
                  <a:pt x="-42171" y="4196001"/>
                  <a:pt x="41919" y="3974924"/>
                  <a:pt x="0" y="3733876"/>
                </a:cubicBezTo>
                <a:cubicBezTo>
                  <a:pt x="-41919" y="3492829"/>
                  <a:pt x="42576" y="3407943"/>
                  <a:pt x="0" y="3200465"/>
                </a:cubicBezTo>
                <a:cubicBezTo>
                  <a:pt x="-42576" y="2992987"/>
                  <a:pt x="51357" y="2767002"/>
                  <a:pt x="0" y="2571040"/>
                </a:cubicBezTo>
                <a:cubicBezTo>
                  <a:pt x="-51357" y="2375079"/>
                  <a:pt x="47871" y="2316434"/>
                  <a:pt x="0" y="2085637"/>
                </a:cubicBezTo>
                <a:cubicBezTo>
                  <a:pt x="-47871" y="1854840"/>
                  <a:pt x="31049" y="1613116"/>
                  <a:pt x="0" y="1456212"/>
                </a:cubicBezTo>
                <a:cubicBezTo>
                  <a:pt x="-31049" y="1299309"/>
                  <a:pt x="29372" y="1147269"/>
                  <a:pt x="0" y="1066822"/>
                </a:cubicBezTo>
                <a:cubicBezTo>
                  <a:pt x="-29372" y="986375"/>
                  <a:pt x="51617" y="693234"/>
                  <a:pt x="0" y="485404"/>
                </a:cubicBezTo>
                <a:cubicBezTo>
                  <a:pt x="-51617" y="277574"/>
                  <a:pt x="6027" y="152679"/>
                  <a:pt x="0" y="0"/>
                </a:cubicBezTo>
                <a:close/>
              </a:path>
              <a:path w="4512295" h="4800698" stroke="0" extrusionOk="0">
                <a:moveTo>
                  <a:pt x="0" y="0"/>
                </a:moveTo>
                <a:cubicBezTo>
                  <a:pt x="187431" y="-53579"/>
                  <a:pt x="346085" y="55723"/>
                  <a:pt x="473791" y="0"/>
                </a:cubicBezTo>
                <a:cubicBezTo>
                  <a:pt x="601497" y="-55723"/>
                  <a:pt x="802021" y="34688"/>
                  <a:pt x="1082951" y="0"/>
                </a:cubicBezTo>
                <a:cubicBezTo>
                  <a:pt x="1363881" y="-34688"/>
                  <a:pt x="1562716" y="69524"/>
                  <a:pt x="1692111" y="0"/>
                </a:cubicBezTo>
                <a:cubicBezTo>
                  <a:pt x="1821506" y="-69524"/>
                  <a:pt x="1989575" y="46507"/>
                  <a:pt x="2120779" y="0"/>
                </a:cubicBezTo>
                <a:cubicBezTo>
                  <a:pt x="2251983" y="-46507"/>
                  <a:pt x="2449659" y="28543"/>
                  <a:pt x="2594570" y="0"/>
                </a:cubicBezTo>
                <a:cubicBezTo>
                  <a:pt x="2739481" y="-28543"/>
                  <a:pt x="2892732" y="29469"/>
                  <a:pt x="3023238" y="0"/>
                </a:cubicBezTo>
                <a:cubicBezTo>
                  <a:pt x="3153744" y="-29469"/>
                  <a:pt x="3481418" y="59403"/>
                  <a:pt x="3632397" y="0"/>
                </a:cubicBezTo>
                <a:cubicBezTo>
                  <a:pt x="3783376" y="-59403"/>
                  <a:pt x="4183801" y="96373"/>
                  <a:pt x="4512295" y="0"/>
                </a:cubicBezTo>
                <a:cubicBezTo>
                  <a:pt x="4522608" y="292784"/>
                  <a:pt x="4437368" y="365390"/>
                  <a:pt x="4512295" y="629425"/>
                </a:cubicBezTo>
                <a:cubicBezTo>
                  <a:pt x="4587222" y="893460"/>
                  <a:pt x="4502729" y="827926"/>
                  <a:pt x="4512295" y="1018815"/>
                </a:cubicBezTo>
                <a:cubicBezTo>
                  <a:pt x="4521861" y="1209704"/>
                  <a:pt x="4496539" y="1348662"/>
                  <a:pt x="4512295" y="1456212"/>
                </a:cubicBezTo>
                <a:cubicBezTo>
                  <a:pt x="4528051" y="1563762"/>
                  <a:pt x="4468792" y="1759955"/>
                  <a:pt x="4512295" y="2037630"/>
                </a:cubicBezTo>
                <a:cubicBezTo>
                  <a:pt x="4555798" y="2315305"/>
                  <a:pt x="4482967" y="2415631"/>
                  <a:pt x="4512295" y="2523034"/>
                </a:cubicBezTo>
                <a:cubicBezTo>
                  <a:pt x="4541623" y="2630437"/>
                  <a:pt x="4457628" y="2821535"/>
                  <a:pt x="4512295" y="3104451"/>
                </a:cubicBezTo>
                <a:cubicBezTo>
                  <a:pt x="4566962" y="3387367"/>
                  <a:pt x="4496539" y="3531005"/>
                  <a:pt x="4512295" y="3733876"/>
                </a:cubicBezTo>
                <a:cubicBezTo>
                  <a:pt x="4528051" y="3936748"/>
                  <a:pt x="4474723" y="4021512"/>
                  <a:pt x="4512295" y="4123266"/>
                </a:cubicBezTo>
                <a:cubicBezTo>
                  <a:pt x="4549867" y="4225020"/>
                  <a:pt x="4501627" y="4577681"/>
                  <a:pt x="4512295" y="4800698"/>
                </a:cubicBezTo>
                <a:cubicBezTo>
                  <a:pt x="4215874" y="4847468"/>
                  <a:pt x="4153784" y="4796586"/>
                  <a:pt x="3903135" y="4800698"/>
                </a:cubicBezTo>
                <a:cubicBezTo>
                  <a:pt x="3652486" y="4804810"/>
                  <a:pt x="3483667" y="4760514"/>
                  <a:pt x="3339098" y="4800698"/>
                </a:cubicBezTo>
                <a:cubicBezTo>
                  <a:pt x="3194529" y="4840882"/>
                  <a:pt x="2925776" y="4746289"/>
                  <a:pt x="2775061" y="4800698"/>
                </a:cubicBezTo>
                <a:cubicBezTo>
                  <a:pt x="2624346" y="4855107"/>
                  <a:pt x="2485568" y="4756108"/>
                  <a:pt x="2346393" y="4800698"/>
                </a:cubicBezTo>
                <a:cubicBezTo>
                  <a:pt x="2207218" y="4845288"/>
                  <a:pt x="2053582" y="4762570"/>
                  <a:pt x="1827479" y="4800698"/>
                </a:cubicBezTo>
                <a:cubicBezTo>
                  <a:pt x="1601376" y="4838826"/>
                  <a:pt x="1524188" y="4777673"/>
                  <a:pt x="1263443" y="4800698"/>
                </a:cubicBezTo>
                <a:cubicBezTo>
                  <a:pt x="1002698" y="4823723"/>
                  <a:pt x="798257" y="4759347"/>
                  <a:pt x="609160" y="4800698"/>
                </a:cubicBezTo>
                <a:cubicBezTo>
                  <a:pt x="420063" y="4842049"/>
                  <a:pt x="123159" y="4784530"/>
                  <a:pt x="0" y="4800698"/>
                </a:cubicBezTo>
                <a:cubicBezTo>
                  <a:pt x="-21511" y="4588998"/>
                  <a:pt x="45723" y="4472977"/>
                  <a:pt x="0" y="4267287"/>
                </a:cubicBezTo>
                <a:cubicBezTo>
                  <a:pt x="-45723" y="4061597"/>
                  <a:pt x="20120" y="3910675"/>
                  <a:pt x="0" y="3733876"/>
                </a:cubicBezTo>
                <a:cubicBezTo>
                  <a:pt x="-20120" y="3557077"/>
                  <a:pt x="39724" y="3382069"/>
                  <a:pt x="0" y="3248472"/>
                </a:cubicBezTo>
                <a:cubicBezTo>
                  <a:pt x="-39724" y="3114875"/>
                  <a:pt x="37951" y="2829293"/>
                  <a:pt x="0" y="2715061"/>
                </a:cubicBezTo>
                <a:cubicBezTo>
                  <a:pt x="-37951" y="2600829"/>
                  <a:pt x="25493" y="2341746"/>
                  <a:pt x="0" y="2085637"/>
                </a:cubicBezTo>
                <a:cubicBezTo>
                  <a:pt x="-25493" y="1829528"/>
                  <a:pt x="52281" y="1704679"/>
                  <a:pt x="0" y="1552226"/>
                </a:cubicBezTo>
                <a:cubicBezTo>
                  <a:pt x="-52281" y="1399773"/>
                  <a:pt x="43462" y="1353532"/>
                  <a:pt x="0" y="1162836"/>
                </a:cubicBezTo>
                <a:cubicBezTo>
                  <a:pt x="-43462" y="972140"/>
                  <a:pt x="53940" y="848129"/>
                  <a:pt x="0" y="677432"/>
                </a:cubicBezTo>
                <a:cubicBezTo>
                  <a:pt x="-53940" y="506735"/>
                  <a:pt x="43193" y="135881"/>
                  <a:pt x="0" y="0"/>
                </a:cubicBezTo>
                <a:close/>
              </a:path>
            </a:pathLst>
          </a:custGeom>
          <a:ln w="28575">
            <a:solidFill>
              <a:srgbClr val="002060"/>
            </a:solidFill>
            <a:extLst>
              <a:ext uri="{C807C97D-BFC1-408E-A445-0C87EB9F89A2}">
                <ask:lineSketchStyleProps xmlns:ask="http://schemas.microsoft.com/office/drawing/2018/sketchyshapes" sd="601159343">
                  <a:prstGeom prst="rect">
                    <a:avLst/>
                  </a:prstGeom>
                  <ask:type>
                    <ask:lineSketchScribble/>
                  </ask:type>
                </ask:lineSketchStyleProps>
              </a:ext>
            </a:extLst>
          </a:ln>
        </p:spPr>
      </p:pic>
      <p:sp>
        <p:nvSpPr>
          <p:cNvPr id="3" name="TextBox 2">
            <a:extLst>
              <a:ext uri="{FF2B5EF4-FFF2-40B4-BE49-F238E27FC236}">
                <a16:creationId xmlns:a16="http://schemas.microsoft.com/office/drawing/2014/main" id="{09A6F077-FE05-E10B-1F4E-59AF76AE7F91}"/>
              </a:ext>
            </a:extLst>
          </p:cNvPr>
          <p:cNvSpPr txBox="1"/>
          <p:nvPr/>
        </p:nvSpPr>
        <p:spPr>
          <a:xfrm>
            <a:off x="10221686" y="1705965"/>
            <a:ext cx="1314450"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Line Losses</a:t>
            </a:r>
          </a:p>
        </p:txBody>
      </p:sp>
      <p:cxnSp>
        <p:nvCxnSpPr>
          <p:cNvPr id="6" name="Straight Arrow Connector 5">
            <a:extLst>
              <a:ext uri="{FF2B5EF4-FFF2-40B4-BE49-F238E27FC236}">
                <a16:creationId xmlns:a16="http://schemas.microsoft.com/office/drawing/2014/main" id="{F973C6C0-18DD-2629-0831-8B6F21B1D55D}"/>
              </a:ext>
            </a:extLst>
          </p:cNvPr>
          <p:cNvCxnSpPr>
            <a:cxnSpLocks/>
            <a:endCxn id="3" idx="1"/>
          </p:cNvCxnSpPr>
          <p:nvPr/>
        </p:nvCxnSpPr>
        <p:spPr>
          <a:xfrm flipV="1">
            <a:off x="6972300" y="1890631"/>
            <a:ext cx="3249386" cy="395369"/>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257929-065B-BF03-004F-82C11A64105B}"/>
              </a:ext>
            </a:extLst>
          </p:cNvPr>
          <p:cNvSpPr txBox="1"/>
          <p:nvPr/>
        </p:nvSpPr>
        <p:spPr>
          <a:xfrm>
            <a:off x="9388929" y="2483511"/>
            <a:ext cx="2014401"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Real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3" name="Straight Arrow Connector 12">
            <a:extLst>
              <a:ext uri="{FF2B5EF4-FFF2-40B4-BE49-F238E27FC236}">
                <a16:creationId xmlns:a16="http://schemas.microsoft.com/office/drawing/2014/main" id="{5E23C419-BC3F-568B-D149-39829F260480}"/>
              </a:ext>
            </a:extLst>
          </p:cNvPr>
          <p:cNvCxnSpPr>
            <a:cxnSpLocks/>
            <a:endCxn id="12" idx="1"/>
          </p:cNvCxnSpPr>
          <p:nvPr/>
        </p:nvCxnSpPr>
        <p:spPr>
          <a:xfrm flipV="1">
            <a:off x="6839494" y="2729733"/>
            <a:ext cx="2549435" cy="333813"/>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0D13B3-A357-0F74-37E8-B111C96E3992}"/>
              </a:ext>
            </a:extLst>
          </p:cNvPr>
          <p:cNvSpPr txBox="1"/>
          <p:nvPr/>
        </p:nvSpPr>
        <p:spPr>
          <a:xfrm>
            <a:off x="9680938" y="3263637"/>
            <a:ext cx="2304233" cy="492443"/>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Reactive Powerflow </a:t>
            </a:r>
            <a:r>
              <a:rPr kumimoji="0" lang="en-US" sz="800" b="0" i="0" u="none" strike="noStrike" kern="1200" cap="none" spc="0" normalizeH="0" baseline="0" noProof="0">
                <a:ln>
                  <a:noFill/>
                </a:ln>
                <a:solidFill>
                  <a:srgbClr val="FFFFFF"/>
                </a:solidFill>
                <a:effectLst/>
                <a:uLnTx/>
                <a:uFillTx/>
                <a:latin typeface="Corbel"/>
                <a:ea typeface="+mn-ea"/>
                <a:cs typeface="+mn-cs"/>
              </a:rPr>
              <a:t>from a bus into the network</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18" name="Straight Arrow Connector 17">
            <a:extLst>
              <a:ext uri="{FF2B5EF4-FFF2-40B4-BE49-F238E27FC236}">
                <a16:creationId xmlns:a16="http://schemas.microsoft.com/office/drawing/2014/main" id="{BE576325-AFA6-BEC6-9DD9-19D0CA7A2D0B}"/>
              </a:ext>
            </a:extLst>
          </p:cNvPr>
          <p:cNvCxnSpPr>
            <a:cxnSpLocks/>
            <a:endCxn id="15" idx="1"/>
          </p:cNvCxnSpPr>
          <p:nvPr/>
        </p:nvCxnSpPr>
        <p:spPr>
          <a:xfrm>
            <a:off x="6898821" y="3507279"/>
            <a:ext cx="2782117" cy="2580"/>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47EC2-EE40-AB8A-25A8-C7E2142803B6}"/>
              </a:ext>
            </a:extLst>
          </p:cNvPr>
          <p:cNvSpPr txBox="1"/>
          <p:nvPr/>
        </p:nvSpPr>
        <p:spPr>
          <a:xfrm>
            <a:off x="9103180" y="3945104"/>
            <a:ext cx="3002552" cy="369332"/>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Kirchhoff's Voltage Law (KVL)</a:t>
            </a:r>
          </a:p>
        </p:txBody>
      </p:sp>
      <p:cxnSp>
        <p:nvCxnSpPr>
          <p:cNvPr id="24" name="Straight Arrow Connector 23">
            <a:extLst>
              <a:ext uri="{FF2B5EF4-FFF2-40B4-BE49-F238E27FC236}">
                <a16:creationId xmlns:a16="http://schemas.microsoft.com/office/drawing/2014/main" id="{198CF229-1FD9-E5D8-761A-FEE380E11912}"/>
              </a:ext>
            </a:extLst>
          </p:cNvPr>
          <p:cNvCxnSpPr>
            <a:cxnSpLocks/>
            <a:endCxn id="23" idx="1"/>
          </p:cNvCxnSpPr>
          <p:nvPr/>
        </p:nvCxnSpPr>
        <p:spPr>
          <a:xfrm>
            <a:off x="6608037" y="3953592"/>
            <a:ext cx="2495143" cy="176178"/>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4ABD13-BE90-3F87-7647-383663F033A5}"/>
              </a:ext>
            </a:extLst>
          </p:cNvPr>
          <p:cNvSpPr txBox="1"/>
          <p:nvPr/>
        </p:nvSpPr>
        <p:spPr>
          <a:xfrm>
            <a:off x="9621611" y="4603259"/>
            <a:ext cx="2304233" cy="530915"/>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Current Magnitude </a:t>
            </a:r>
            <a:r>
              <a:rPr kumimoji="0" lang="en-US" sz="1050" b="0" i="0" u="none" strike="noStrike" kern="1200" cap="none" spc="0" normalizeH="0" baseline="0" noProof="0">
                <a:ln>
                  <a:noFill/>
                </a:ln>
                <a:solidFill>
                  <a:srgbClr val="FFFFFF"/>
                </a:solidFill>
                <a:effectLst/>
                <a:uLnTx/>
                <a:uFillTx/>
                <a:latin typeface="Corbel"/>
                <a:ea typeface="+mn-ea"/>
                <a:cs typeface="+mn-cs"/>
              </a:rPr>
              <a:t>in a branch</a:t>
            </a: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cxnSp>
        <p:nvCxnSpPr>
          <p:cNvPr id="33" name="Straight Arrow Connector 32">
            <a:extLst>
              <a:ext uri="{FF2B5EF4-FFF2-40B4-BE49-F238E27FC236}">
                <a16:creationId xmlns:a16="http://schemas.microsoft.com/office/drawing/2014/main" id="{362A6A9D-D3E7-6FF1-E7D4-316E269E7111}"/>
              </a:ext>
            </a:extLst>
          </p:cNvPr>
          <p:cNvCxnSpPr>
            <a:cxnSpLocks/>
            <a:endCxn id="32" idx="1"/>
          </p:cNvCxnSpPr>
          <p:nvPr/>
        </p:nvCxnSpPr>
        <p:spPr>
          <a:xfrm>
            <a:off x="5167993" y="4287405"/>
            <a:ext cx="4453618" cy="581312"/>
          </a:xfrm>
          <a:prstGeom prst="straightConnector1">
            <a:avLst/>
          </a:prstGeom>
          <a:ln w="12700">
            <a:solidFill>
              <a:srgbClr val="CA1237">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247C-6735-AE05-66A9-34848D091556}"/>
              </a:ext>
            </a:extLst>
          </p:cNvPr>
          <p:cNvSpPr txBox="1"/>
          <p:nvPr/>
        </p:nvSpPr>
        <p:spPr>
          <a:xfrm>
            <a:off x="146957" y="2595606"/>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Battery State of Charge Equation </a:t>
            </a:r>
            <a:r>
              <a:rPr kumimoji="0" lang="en-US" sz="1800" b="0" i="1" u="none" strike="noStrike" kern="1200" cap="none" spc="0" normalizeH="0" baseline="0" noProof="0">
                <a:ln>
                  <a:noFill/>
                </a:ln>
                <a:solidFill>
                  <a:srgbClr val="002060"/>
                </a:solidFill>
                <a:effectLst/>
                <a:uLnTx/>
                <a:uFillTx/>
                <a:latin typeface="Corbel"/>
                <a:ea typeface="+mn-ea"/>
                <a:cs typeface="+mn-cs"/>
              </a:rPr>
              <a:t>(this equation is temporally coupled, or has ‘memory’)</a:t>
            </a:r>
          </a:p>
        </p:txBody>
      </p:sp>
      <p:cxnSp>
        <p:nvCxnSpPr>
          <p:cNvPr id="36" name="Straight Arrow Connector 35">
            <a:extLst>
              <a:ext uri="{FF2B5EF4-FFF2-40B4-BE49-F238E27FC236}">
                <a16:creationId xmlns:a16="http://schemas.microsoft.com/office/drawing/2014/main" id="{8D426008-C705-C26F-9134-A0351A204201}"/>
              </a:ext>
            </a:extLst>
          </p:cNvPr>
          <p:cNvCxnSpPr>
            <a:cxnSpLocks/>
            <a:endCxn id="35" idx="3"/>
          </p:cNvCxnSpPr>
          <p:nvPr/>
        </p:nvCxnSpPr>
        <p:spPr>
          <a:xfrm flipH="1" flipV="1">
            <a:off x="2811718" y="3195771"/>
            <a:ext cx="1000125" cy="1407488"/>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D62E4A-2336-D943-9DDB-A063D9A32D2A}"/>
              </a:ext>
            </a:extLst>
          </p:cNvPr>
          <p:cNvSpPr txBox="1"/>
          <p:nvPr/>
        </p:nvSpPr>
        <p:spPr>
          <a:xfrm>
            <a:off x="159205" y="5514377"/>
            <a:ext cx="2664761" cy="1200329"/>
          </a:xfrm>
          <a:prstGeom prst="rect">
            <a:avLst/>
          </a:prstGeom>
          <a:solidFill>
            <a:srgbClr val="00B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orbel"/>
                <a:ea typeface="+mn-ea"/>
                <a:cs typeface="+mn-cs"/>
              </a:rPr>
              <a:t>Complementarity of Charging and Discharging during a particular time interval.</a:t>
            </a:r>
          </a:p>
        </p:txBody>
      </p:sp>
      <p:cxnSp>
        <p:nvCxnSpPr>
          <p:cNvPr id="43" name="Straight Arrow Connector 42">
            <a:extLst>
              <a:ext uri="{FF2B5EF4-FFF2-40B4-BE49-F238E27FC236}">
                <a16:creationId xmlns:a16="http://schemas.microsoft.com/office/drawing/2014/main" id="{DAA622AD-7F7A-1C54-A3C0-1A6712AC5624}"/>
              </a:ext>
            </a:extLst>
          </p:cNvPr>
          <p:cNvCxnSpPr>
            <a:cxnSpLocks/>
            <a:endCxn id="42" idx="3"/>
          </p:cNvCxnSpPr>
          <p:nvPr/>
        </p:nvCxnSpPr>
        <p:spPr>
          <a:xfrm flipH="1" flipV="1">
            <a:off x="2823966" y="6114542"/>
            <a:ext cx="1346878" cy="433115"/>
          </a:xfrm>
          <a:prstGeom prst="straightConnector1">
            <a:avLst/>
          </a:prstGeom>
          <a:ln w="12700">
            <a:solidFill>
              <a:srgbClr val="00B050">
                <a:alpha val="67059"/>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712FACF-A787-1D47-AD9F-ACC0C125506A}"/>
              </a:ext>
            </a:extLst>
          </p:cNvPr>
          <p:cNvCxnSpPr>
            <a:cxnSpLocks/>
            <a:endCxn id="49" idx="1"/>
          </p:cNvCxnSpPr>
          <p:nvPr/>
        </p:nvCxnSpPr>
        <p:spPr>
          <a:xfrm flipV="1">
            <a:off x="4573950" y="5646593"/>
            <a:ext cx="4012447" cy="22370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06904F7-811C-FA0B-B53D-7F9A0FA9A862}"/>
              </a:ext>
            </a:extLst>
          </p:cNvPr>
          <p:cNvSpPr txBox="1"/>
          <p:nvPr/>
        </p:nvSpPr>
        <p:spPr>
          <a:xfrm>
            <a:off x="8586397" y="5384983"/>
            <a:ext cx="2304233" cy="523220"/>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DER Generation </a:t>
            </a:r>
            <a:r>
              <a:rPr kumimoji="0" lang="en-US" sz="10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2" name="Straight Arrow Connector 51">
            <a:extLst>
              <a:ext uri="{FF2B5EF4-FFF2-40B4-BE49-F238E27FC236}">
                <a16:creationId xmlns:a16="http://schemas.microsoft.com/office/drawing/2014/main" id="{26AF96C6-2720-4087-9DEF-1A224BB9B212}"/>
              </a:ext>
            </a:extLst>
          </p:cNvPr>
          <p:cNvCxnSpPr>
            <a:cxnSpLocks/>
            <a:endCxn id="53" idx="1"/>
          </p:cNvCxnSpPr>
          <p:nvPr/>
        </p:nvCxnSpPr>
        <p:spPr>
          <a:xfrm>
            <a:off x="5026250" y="5834770"/>
            <a:ext cx="3461166" cy="514510"/>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DF9172-9BEC-51C3-64C2-A53CA7928E11}"/>
              </a:ext>
            </a:extLst>
          </p:cNvPr>
          <p:cNvSpPr txBox="1"/>
          <p:nvPr/>
        </p:nvSpPr>
        <p:spPr>
          <a:xfrm>
            <a:off x="8487416" y="6072281"/>
            <a:ext cx="2304233" cy="553998"/>
          </a:xfrm>
          <a:prstGeom prst="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orbel"/>
                <a:ea typeface="+mn-ea"/>
                <a:cs typeface="+mn-cs"/>
              </a:rPr>
              <a:t>Loads </a:t>
            </a:r>
            <a:r>
              <a:rPr kumimoji="0" lang="en-US" sz="1100" b="0" i="0" u="none" strike="noStrike" kern="1200" cap="none" spc="0" normalizeH="0" baseline="0" noProof="0">
                <a:ln>
                  <a:noFill/>
                </a:ln>
                <a:solidFill>
                  <a:srgbClr val="002060"/>
                </a:solidFill>
                <a:effectLst/>
                <a:uLnTx/>
                <a:uFillTx/>
                <a:latin typeface="Corbel"/>
                <a:ea typeface="+mn-ea"/>
                <a:cs typeface="+mn-cs"/>
              </a:rPr>
              <a:t>(forecasted, non-controllable)</a:t>
            </a:r>
            <a:endParaRPr kumimoji="0" lang="en-US" sz="1800" b="0" i="0" u="none" strike="noStrike" kern="1200" cap="none" spc="0" normalizeH="0" baseline="0" noProof="0">
              <a:ln>
                <a:noFill/>
              </a:ln>
              <a:solidFill>
                <a:srgbClr val="002060"/>
              </a:solidFill>
              <a:effectLst/>
              <a:uLnTx/>
              <a:uFillTx/>
              <a:latin typeface="Corbel"/>
              <a:ea typeface="+mn-ea"/>
              <a:cs typeface="+mn-cs"/>
            </a:endParaRPr>
          </a:p>
        </p:txBody>
      </p:sp>
      <p:cxnSp>
        <p:nvCxnSpPr>
          <p:cNvPr id="55" name="Straight Arrow Connector 54">
            <a:extLst>
              <a:ext uri="{FF2B5EF4-FFF2-40B4-BE49-F238E27FC236}">
                <a16:creationId xmlns:a16="http://schemas.microsoft.com/office/drawing/2014/main" id="{F2AA0B31-5DE6-B561-3F6C-71FCE70AD966}"/>
              </a:ext>
            </a:extLst>
          </p:cNvPr>
          <p:cNvCxnSpPr>
            <a:cxnSpLocks/>
            <a:endCxn id="53" idx="1"/>
          </p:cNvCxnSpPr>
          <p:nvPr/>
        </p:nvCxnSpPr>
        <p:spPr>
          <a:xfrm>
            <a:off x="4623144" y="6099371"/>
            <a:ext cx="3864272" cy="249909"/>
          </a:xfrm>
          <a:prstGeom prst="straightConnector1">
            <a:avLst/>
          </a:prstGeom>
          <a:ln>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42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pic>
        <p:nvPicPr>
          <p:cNvPr id="49" name="Graphic 6" descr="Battery Charging">
            <a:extLst>
              <a:ext uri="{FF2B5EF4-FFF2-40B4-BE49-F238E27FC236}">
                <a16:creationId xmlns:a16="http://schemas.microsoft.com/office/drawing/2014/main" id="{B4544680-A363-7308-FFE8-9D93D3421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84" name="Freeform: Shape 57">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rbel"/>
              <a:ea typeface="+mn-ea"/>
              <a:cs typeface="+mn-cs"/>
            </a:endParaRPr>
          </a:p>
        </p:txBody>
      </p:sp>
      <p:sp>
        <p:nvSpPr>
          <p:cNvPr id="2" name="Title 1">
            <a:extLst>
              <a:ext uri="{FF2B5EF4-FFF2-40B4-BE49-F238E27FC236}">
                <a16:creationId xmlns:a16="http://schemas.microsoft.com/office/drawing/2014/main" id="{A4C04623-9F4B-09DC-9D6A-54C3F0D26B46}"/>
              </a:ext>
            </a:extLst>
          </p:cNvPr>
          <p:cNvSpPr>
            <a:spLocks noGrp="1"/>
          </p:cNvSpPr>
          <p:nvPr>
            <p:ph type="title"/>
          </p:nvPr>
        </p:nvSpPr>
        <p:spPr>
          <a:xfrm>
            <a:off x="5759354" y="457201"/>
            <a:ext cx="5337270" cy="1835911"/>
          </a:xfrm>
        </p:spPr>
        <p:txBody>
          <a:bodyPr vert="horz" lIns="91440" tIns="45720" rIns="91440" bIns="45720" rtlCol="0" anchor="b">
            <a:normAutofit/>
          </a:bodyPr>
          <a:lstStyle/>
          <a:p>
            <a:r>
              <a:rPr lang="en-US" sz="3400" kern="1200">
                <a:solidFill>
                  <a:srgbClr val="FFFFFF"/>
                </a:solidFill>
                <a:latin typeface="+mj-lt"/>
                <a:ea typeface="+mj-ea"/>
                <a:cs typeface="+mj-cs"/>
              </a:rPr>
              <a:t>Multi-Period D-OPF simulation of a grid with DERs and Battery Storage</a:t>
            </a:r>
          </a:p>
        </p:txBody>
      </p:sp>
      <p:sp>
        <p:nvSpPr>
          <p:cNvPr id="8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p:nvSpPr>
          <p:cNvPr id="3" name="Content Placeholder 2">
            <a:extLst>
              <a:ext uri="{FF2B5EF4-FFF2-40B4-BE49-F238E27FC236}">
                <a16:creationId xmlns:a16="http://schemas.microsoft.com/office/drawing/2014/main" id="{24947C85-497D-A1A4-6BBC-F29552289E3C}"/>
              </a:ext>
            </a:extLst>
          </p:cNvPr>
          <p:cNvSpPr>
            <a:spLocks noGrp="1"/>
          </p:cNvSpPr>
          <p:nvPr>
            <p:ph idx="1"/>
          </p:nvPr>
        </p:nvSpPr>
        <p:spPr>
          <a:xfrm>
            <a:off x="5759354" y="2798064"/>
            <a:ext cx="5461095" cy="2641683"/>
          </a:xfrm>
        </p:spPr>
        <p:txBody>
          <a:bodyPr vert="horz" lIns="91440" tIns="45720" rIns="91440" bIns="45720" rtlCol="0" anchor="t">
            <a:normAutofit fontScale="92500" lnSpcReduction="10000"/>
          </a:bodyPr>
          <a:lstStyle/>
          <a:p>
            <a:pPr marL="0" indent="0">
              <a:buNone/>
            </a:pPr>
            <a:r>
              <a:rPr lang="en-US" sz="2000" strike="sngStrike">
                <a:solidFill>
                  <a:srgbClr val="FFFFFF"/>
                </a:solidFill>
              </a:rPr>
              <a:t>Currently it’s a series of single period D-OPFs, being solved for greedily.</a:t>
            </a:r>
          </a:p>
          <a:p>
            <a:pPr marL="0" indent="0">
              <a:buNone/>
            </a:pPr>
            <a:r>
              <a:rPr lang="en-US" sz="2000" strike="sngStrike">
                <a:solidFill>
                  <a:srgbClr val="FFFFFF"/>
                </a:solidFill>
              </a:rPr>
              <a:t>Battery State of Charge (SOC) is ‘memorized’ by the grid after every time step, so a meaningful simulation is run for ‘Multi-time period’, even though the optimization itself is NOT done over the whole horizon.</a:t>
            </a:r>
          </a:p>
          <a:p>
            <a:pPr marL="0" indent="0">
              <a:buNone/>
            </a:pPr>
            <a:r>
              <a:rPr lang="en-US" sz="2000">
                <a:solidFill>
                  <a:srgbClr val="FFFFFF"/>
                </a:solidFill>
              </a:rPr>
              <a:t>Naïve Brute-Force approach to MPOPF being implemented (Solve for the full problem for the full horizon in one go).</a:t>
            </a:r>
          </a:p>
        </p:txBody>
      </p:sp>
    </p:spTree>
    <p:extLst>
      <p:ext uri="{BB962C8B-B14F-4D97-AF65-F5344CB8AC3E}">
        <p14:creationId xmlns:p14="http://schemas.microsoft.com/office/powerpoint/2010/main" val="418399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9" name="Picture 8">
            <a:extLst>
              <a:ext uri="{FF2B5EF4-FFF2-40B4-BE49-F238E27FC236}">
                <a16:creationId xmlns:a16="http://schemas.microsoft.com/office/drawing/2014/main" id="{766C9628-90E7-3E9D-27C1-FF69192956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1908" y="2058605"/>
            <a:ext cx="5318071" cy="4489052"/>
          </a:xfrm>
          <a:custGeom>
            <a:avLst/>
            <a:gdLst>
              <a:gd name="connsiteX0" fmla="*/ 0 w 5318071"/>
              <a:gd name="connsiteY0" fmla="*/ 0 h 4489052"/>
              <a:gd name="connsiteX1" fmla="*/ 431355 w 5318071"/>
              <a:gd name="connsiteY1" fmla="*/ 0 h 4489052"/>
              <a:gd name="connsiteX2" fmla="*/ 1075432 w 5318071"/>
              <a:gd name="connsiteY2" fmla="*/ 0 h 4489052"/>
              <a:gd name="connsiteX3" fmla="*/ 1719510 w 5318071"/>
              <a:gd name="connsiteY3" fmla="*/ 0 h 4489052"/>
              <a:gd name="connsiteX4" fmla="*/ 2416768 w 5318071"/>
              <a:gd name="connsiteY4" fmla="*/ 0 h 4489052"/>
              <a:gd name="connsiteX5" fmla="*/ 3114026 w 5318071"/>
              <a:gd name="connsiteY5" fmla="*/ 0 h 4489052"/>
              <a:gd name="connsiteX6" fmla="*/ 3704923 w 5318071"/>
              <a:gd name="connsiteY6" fmla="*/ 0 h 4489052"/>
              <a:gd name="connsiteX7" fmla="*/ 4295820 w 5318071"/>
              <a:gd name="connsiteY7" fmla="*/ 0 h 4489052"/>
              <a:gd name="connsiteX8" fmla="*/ 4727174 w 5318071"/>
              <a:gd name="connsiteY8" fmla="*/ 0 h 4489052"/>
              <a:gd name="connsiteX9" fmla="*/ 5318071 w 5318071"/>
              <a:gd name="connsiteY9" fmla="*/ 0 h 4489052"/>
              <a:gd name="connsiteX10" fmla="*/ 5318071 w 5318071"/>
              <a:gd name="connsiteY10" fmla="*/ 426460 h 4489052"/>
              <a:gd name="connsiteX11" fmla="*/ 5318071 w 5318071"/>
              <a:gd name="connsiteY11" fmla="*/ 852920 h 4489052"/>
              <a:gd name="connsiteX12" fmla="*/ 5318071 w 5318071"/>
              <a:gd name="connsiteY12" fmla="*/ 1324270 h 4489052"/>
              <a:gd name="connsiteX13" fmla="*/ 5318071 w 5318071"/>
              <a:gd name="connsiteY13" fmla="*/ 1840511 h 4489052"/>
              <a:gd name="connsiteX14" fmla="*/ 5318071 w 5318071"/>
              <a:gd name="connsiteY14" fmla="*/ 2356752 h 4489052"/>
              <a:gd name="connsiteX15" fmla="*/ 5318071 w 5318071"/>
              <a:gd name="connsiteY15" fmla="*/ 2783212 h 4489052"/>
              <a:gd name="connsiteX16" fmla="*/ 5318071 w 5318071"/>
              <a:gd name="connsiteY16" fmla="*/ 3434125 h 4489052"/>
              <a:gd name="connsiteX17" fmla="*/ 5318071 w 5318071"/>
              <a:gd name="connsiteY17" fmla="*/ 3860585 h 4489052"/>
              <a:gd name="connsiteX18" fmla="*/ 5318071 w 5318071"/>
              <a:gd name="connsiteY18" fmla="*/ 4489052 h 4489052"/>
              <a:gd name="connsiteX19" fmla="*/ 4833536 w 5318071"/>
              <a:gd name="connsiteY19" fmla="*/ 4489052 h 4489052"/>
              <a:gd name="connsiteX20" fmla="*/ 4242639 w 5318071"/>
              <a:gd name="connsiteY20" fmla="*/ 4489052 h 4489052"/>
              <a:gd name="connsiteX21" fmla="*/ 3811284 w 5318071"/>
              <a:gd name="connsiteY21" fmla="*/ 4489052 h 4489052"/>
              <a:gd name="connsiteX22" fmla="*/ 3326749 w 5318071"/>
              <a:gd name="connsiteY22" fmla="*/ 4489052 h 4489052"/>
              <a:gd name="connsiteX23" fmla="*/ 2735852 w 5318071"/>
              <a:gd name="connsiteY23" fmla="*/ 4489052 h 4489052"/>
              <a:gd name="connsiteX24" fmla="*/ 2144955 w 5318071"/>
              <a:gd name="connsiteY24" fmla="*/ 4489052 h 4489052"/>
              <a:gd name="connsiteX25" fmla="*/ 1554059 w 5318071"/>
              <a:gd name="connsiteY25" fmla="*/ 4489052 h 4489052"/>
              <a:gd name="connsiteX26" fmla="*/ 963162 w 5318071"/>
              <a:gd name="connsiteY26" fmla="*/ 4489052 h 4489052"/>
              <a:gd name="connsiteX27" fmla="*/ 0 w 5318071"/>
              <a:gd name="connsiteY27" fmla="*/ 4489052 h 4489052"/>
              <a:gd name="connsiteX28" fmla="*/ 0 w 5318071"/>
              <a:gd name="connsiteY28" fmla="*/ 3883030 h 4489052"/>
              <a:gd name="connsiteX29" fmla="*/ 0 w 5318071"/>
              <a:gd name="connsiteY29" fmla="*/ 3321898 h 4489052"/>
              <a:gd name="connsiteX30" fmla="*/ 0 w 5318071"/>
              <a:gd name="connsiteY30" fmla="*/ 2670986 h 4489052"/>
              <a:gd name="connsiteX31" fmla="*/ 0 w 5318071"/>
              <a:gd name="connsiteY31" fmla="*/ 2020073 h 4489052"/>
              <a:gd name="connsiteX32" fmla="*/ 0 w 5318071"/>
              <a:gd name="connsiteY32" fmla="*/ 1458942 h 4489052"/>
              <a:gd name="connsiteX33" fmla="*/ 0 w 5318071"/>
              <a:gd name="connsiteY33" fmla="*/ 942701 h 4489052"/>
              <a:gd name="connsiteX34" fmla="*/ 0 w 5318071"/>
              <a:gd name="connsiteY34" fmla="*/ 0 h 44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8071" h="4489052" fill="none" extrusionOk="0">
                <a:moveTo>
                  <a:pt x="0" y="0"/>
                </a:moveTo>
                <a:cubicBezTo>
                  <a:pt x="200998" y="-23047"/>
                  <a:pt x="314264" y="3761"/>
                  <a:pt x="431355" y="0"/>
                </a:cubicBezTo>
                <a:cubicBezTo>
                  <a:pt x="548447" y="-3761"/>
                  <a:pt x="807355" y="38575"/>
                  <a:pt x="1075432" y="0"/>
                </a:cubicBezTo>
                <a:cubicBezTo>
                  <a:pt x="1343509" y="-38575"/>
                  <a:pt x="1565323" y="42616"/>
                  <a:pt x="1719510" y="0"/>
                </a:cubicBezTo>
                <a:cubicBezTo>
                  <a:pt x="1873697" y="-42616"/>
                  <a:pt x="2149148" y="14752"/>
                  <a:pt x="2416768" y="0"/>
                </a:cubicBezTo>
                <a:cubicBezTo>
                  <a:pt x="2684388" y="-14752"/>
                  <a:pt x="2946016" y="43423"/>
                  <a:pt x="3114026" y="0"/>
                </a:cubicBezTo>
                <a:cubicBezTo>
                  <a:pt x="3282036" y="-43423"/>
                  <a:pt x="3510389" y="63730"/>
                  <a:pt x="3704923" y="0"/>
                </a:cubicBezTo>
                <a:cubicBezTo>
                  <a:pt x="3899457" y="-63730"/>
                  <a:pt x="4162725" y="10336"/>
                  <a:pt x="4295820" y="0"/>
                </a:cubicBezTo>
                <a:cubicBezTo>
                  <a:pt x="4428915" y="-10336"/>
                  <a:pt x="4571384" y="25612"/>
                  <a:pt x="4727174" y="0"/>
                </a:cubicBezTo>
                <a:cubicBezTo>
                  <a:pt x="4882964" y="-25612"/>
                  <a:pt x="5192201" y="33873"/>
                  <a:pt x="5318071" y="0"/>
                </a:cubicBezTo>
                <a:cubicBezTo>
                  <a:pt x="5343899" y="197805"/>
                  <a:pt x="5302563" y="327752"/>
                  <a:pt x="5318071" y="426460"/>
                </a:cubicBezTo>
                <a:cubicBezTo>
                  <a:pt x="5333579" y="525168"/>
                  <a:pt x="5268825" y="661272"/>
                  <a:pt x="5318071" y="852920"/>
                </a:cubicBezTo>
                <a:cubicBezTo>
                  <a:pt x="5367317" y="1044568"/>
                  <a:pt x="5307790" y="1108029"/>
                  <a:pt x="5318071" y="1324270"/>
                </a:cubicBezTo>
                <a:cubicBezTo>
                  <a:pt x="5328352" y="1540511"/>
                  <a:pt x="5267362" y="1643888"/>
                  <a:pt x="5318071" y="1840511"/>
                </a:cubicBezTo>
                <a:cubicBezTo>
                  <a:pt x="5368780" y="2037134"/>
                  <a:pt x="5293843" y="2235429"/>
                  <a:pt x="5318071" y="2356752"/>
                </a:cubicBezTo>
                <a:cubicBezTo>
                  <a:pt x="5342299" y="2478075"/>
                  <a:pt x="5289738" y="2621968"/>
                  <a:pt x="5318071" y="2783212"/>
                </a:cubicBezTo>
                <a:cubicBezTo>
                  <a:pt x="5346404" y="2944456"/>
                  <a:pt x="5243196" y="3200233"/>
                  <a:pt x="5318071" y="3434125"/>
                </a:cubicBezTo>
                <a:cubicBezTo>
                  <a:pt x="5392946" y="3668017"/>
                  <a:pt x="5309869" y="3659039"/>
                  <a:pt x="5318071" y="3860585"/>
                </a:cubicBezTo>
                <a:cubicBezTo>
                  <a:pt x="5326273" y="4062131"/>
                  <a:pt x="5248300" y="4310855"/>
                  <a:pt x="5318071" y="4489052"/>
                </a:cubicBezTo>
                <a:cubicBezTo>
                  <a:pt x="5205626" y="4515762"/>
                  <a:pt x="5002856" y="4485740"/>
                  <a:pt x="4833536" y="4489052"/>
                </a:cubicBezTo>
                <a:cubicBezTo>
                  <a:pt x="4664217" y="4492364"/>
                  <a:pt x="4455351" y="4480201"/>
                  <a:pt x="4242639" y="4489052"/>
                </a:cubicBezTo>
                <a:cubicBezTo>
                  <a:pt x="4029927" y="4497903"/>
                  <a:pt x="3928069" y="4441644"/>
                  <a:pt x="3811284" y="4489052"/>
                </a:cubicBezTo>
                <a:cubicBezTo>
                  <a:pt x="3694500" y="4536460"/>
                  <a:pt x="3484422" y="4477768"/>
                  <a:pt x="3326749" y="4489052"/>
                </a:cubicBezTo>
                <a:cubicBezTo>
                  <a:pt x="3169076" y="4500336"/>
                  <a:pt x="3003801" y="4465725"/>
                  <a:pt x="2735852" y="4489052"/>
                </a:cubicBezTo>
                <a:cubicBezTo>
                  <a:pt x="2467903" y="4512379"/>
                  <a:pt x="2272274" y="4463263"/>
                  <a:pt x="2144955" y="4489052"/>
                </a:cubicBezTo>
                <a:cubicBezTo>
                  <a:pt x="2017636" y="4514841"/>
                  <a:pt x="1848845" y="4436665"/>
                  <a:pt x="1554059" y="4489052"/>
                </a:cubicBezTo>
                <a:cubicBezTo>
                  <a:pt x="1259273" y="4541439"/>
                  <a:pt x="1224174" y="4479539"/>
                  <a:pt x="963162" y="4489052"/>
                </a:cubicBezTo>
                <a:cubicBezTo>
                  <a:pt x="702150" y="4498565"/>
                  <a:pt x="372376" y="4428487"/>
                  <a:pt x="0" y="4489052"/>
                </a:cubicBezTo>
                <a:cubicBezTo>
                  <a:pt x="-47030" y="4347375"/>
                  <a:pt x="57141" y="4007853"/>
                  <a:pt x="0" y="3883030"/>
                </a:cubicBezTo>
                <a:cubicBezTo>
                  <a:pt x="-57141" y="3758207"/>
                  <a:pt x="37604" y="3529261"/>
                  <a:pt x="0" y="3321898"/>
                </a:cubicBezTo>
                <a:cubicBezTo>
                  <a:pt x="-37604" y="3114535"/>
                  <a:pt x="53745" y="2937322"/>
                  <a:pt x="0" y="2670986"/>
                </a:cubicBezTo>
                <a:cubicBezTo>
                  <a:pt x="-53745" y="2404650"/>
                  <a:pt x="1124" y="2184450"/>
                  <a:pt x="0" y="2020073"/>
                </a:cubicBezTo>
                <a:cubicBezTo>
                  <a:pt x="-1124" y="1855696"/>
                  <a:pt x="22051" y="1712842"/>
                  <a:pt x="0" y="1458942"/>
                </a:cubicBezTo>
                <a:cubicBezTo>
                  <a:pt x="-22051" y="1205042"/>
                  <a:pt x="39349" y="1075988"/>
                  <a:pt x="0" y="942701"/>
                </a:cubicBezTo>
                <a:cubicBezTo>
                  <a:pt x="-39349" y="809414"/>
                  <a:pt x="12846" y="415257"/>
                  <a:pt x="0" y="0"/>
                </a:cubicBezTo>
                <a:close/>
              </a:path>
              <a:path w="5318071" h="4489052" stroke="0" extrusionOk="0">
                <a:moveTo>
                  <a:pt x="0" y="0"/>
                </a:moveTo>
                <a:cubicBezTo>
                  <a:pt x="205830" y="-69152"/>
                  <a:pt x="326593" y="6202"/>
                  <a:pt x="590897" y="0"/>
                </a:cubicBezTo>
                <a:cubicBezTo>
                  <a:pt x="855201" y="-6202"/>
                  <a:pt x="847759" y="47636"/>
                  <a:pt x="1022251" y="0"/>
                </a:cubicBezTo>
                <a:cubicBezTo>
                  <a:pt x="1196743" y="-47636"/>
                  <a:pt x="1344777" y="2000"/>
                  <a:pt x="1559967" y="0"/>
                </a:cubicBezTo>
                <a:cubicBezTo>
                  <a:pt x="1775157" y="-2000"/>
                  <a:pt x="1979792" y="39785"/>
                  <a:pt x="2257226" y="0"/>
                </a:cubicBezTo>
                <a:cubicBezTo>
                  <a:pt x="2534660" y="-39785"/>
                  <a:pt x="2672876" y="43691"/>
                  <a:pt x="2848122" y="0"/>
                </a:cubicBezTo>
                <a:cubicBezTo>
                  <a:pt x="3023368" y="-43691"/>
                  <a:pt x="3314611" y="24130"/>
                  <a:pt x="3492200" y="0"/>
                </a:cubicBezTo>
                <a:cubicBezTo>
                  <a:pt x="3669789" y="-24130"/>
                  <a:pt x="3757997" y="2611"/>
                  <a:pt x="3923555" y="0"/>
                </a:cubicBezTo>
                <a:cubicBezTo>
                  <a:pt x="4089113" y="-2611"/>
                  <a:pt x="4186883" y="49929"/>
                  <a:pt x="4354909" y="0"/>
                </a:cubicBezTo>
                <a:cubicBezTo>
                  <a:pt x="4522935" y="-49929"/>
                  <a:pt x="4953351" y="113819"/>
                  <a:pt x="5318071" y="0"/>
                </a:cubicBezTo>
                <a:cubicBezTo>
                  <a:pt x="5363295" y="143641"/>
                  <a:pt x="5264163" y="314863"/>
                  <a:pt x="5318071" y="471350"/>
                </a:cubicBezTo>
                <a:cubicBezTo>
                  <a:pt x="5371979" y="627837"/>
                  <a:pt x="5305998" y="855667"/>
                  <a:pt x="5318071" y="1032482"/>
                </a:cubicBezTo>
                <a:cubicBezTo>
                  <a:pt x="5330144" y="1209297"/>
                  <a:pt x="5309848" y="1493969"/>
                  <a:pt x="5318071" y="1638504"/>
                </a:cubicBezTo>
                <a:cubicBezTo>
                  <a:pt x="5326294" y="1783039"/>
                  <a:pt x="5256607" y="2085867"/>
                  <a:pt x="5318071" y="2199635"/>
                </a:cubicBezTo>
                <a:cubicBezTo>
                  <a:pt x="5379535" y="2313403"/>
                  <a:pt x="5287370" y="2537150"/>
                  <a:pt x="5318071" y="2805658"/>
                </a:cubicBezTo>
                <a:cubicBezTo>
                  <a:pt x="5348772" y="3074166"/>
                  <a:pt x="5274496" y="3235571"/>
                  <a:pt x="5318071" y="3366789"/>
                </a:cubicBezTo>
                <a:cubicBezTo>
                  <a:pt x="5361646" y="3498007"/>
                  <a:pt x="5288224" y="3792217"/>
                  <a:pt x="5318071" y="3972811"/>
                </a:cubicBezTo>
                <a:cubicBezTo>
                  <a:pt x="5347918" y="4153405"/>
                  <a:pt x="5267026" y="4240645"/>
                  <a:pt x="5318071" y="4489052"/>
                </a:cubicBezTo>
                <a:cubicBezTo>
                  <a:pt x="5176059" y="4503514"/>
                  <a:pt x="4900583" y="4453365"/>
                  <a:pt x="4780355" y="4489052"/>
                </a:cubicBezTo>
                <a:cubicBezTo>
                  <a:pt x="4660127" y="4524739"/>
                  <a:pt x="4398182" y="4405823"/>
                  <a:pt x="4083097" y="4489052"/>
                </a:cubicBezTo>
                <a:cubicBezTo>
                  <a:pt x="3768012" y="4572281"/>
                  <a:pt x="3714369" y="4433051"/>
                  <a:pt x="3492200" y="4489052"/>
                </a:cubicBezTo>
                <a:cubicBezTo>
                  <a:pt x="3270031" y="4545053"/>
                  <a:pt x="3028822" y="4447310"/>
                  <a:pt x="2794942" y="4489052"/>
                </a:cubicBezTo>
                <a:cubicBezTo>
                  <a:pt x="2561062" y="4530794"/>
                  <a:pt x="2406508" y="4488428"/>
                  <a:pt x="2257226" y="4489052"/>
                </a:cubicBezTo>
                <a:cubicBezTo>
                  <a:pt x="2107944" y="4489676"/>
                  <a:pt x="1873258" y="4468933"/>
                  <a:pt x="1613148" y="4489052"/>
                </a:cubicBezTo>
                <a:cubicBezTo>
                  <a:pt x="1353038" y="4509171"/>
                  <a:pt x="1156575" y="4438129"/>
                  <a:pt x="1022251" y="4489052"/>
                </a:cubicBezTo>
                <a:cubicBezTo>
                  <a:pt x="887927" y="4539975"/>
                  <a:pt x="709083" y="4469467"/>
                  <a:pt x="590897" y="4489052"/>
                </a:cubicBezTo>
                <a:cubicBezTo>
                  <a:pt x="472711" y="4508637"/>
                  <a:pt x="168487" y="4482629"/>
                  <a:pt x="0" y="4489052"/>
                </a:cubicBezTo>
                <a:cubicBezTo>
                  <a:pt x="-30937" y="4383408"/>
                  <a:pt x="4429" y="4101384"/>
                  <a:pt x="0" y="3972811"/>
                </a:cubicBezTo>
                <a:cubicBezTo>
                  <a:pt x="-4429" y="3844238"/>
                  <a:pt x="26530" y="3656829"/>
                  <a:pt x="0" y="3546351"/>
                </a:cubicBezTo>
                <a:cubicBezTo>
                  <a:pt x="-26530" y="3435873"/>
                  <a:pt x="70002" y="3156599"/>
                  <a:pt x="0" y="2940329"/>
                </a:cubicBezTo>
                <a:cubicBezTo>
                  <a:pt x="-70002" y="2724059"/>
                  <a:pt x="63031" y="2638174"/>
                  <a:pt x="0" y="2379198"/>
                </a:cubicBezTo>
                <a:cubicBezTo>
                  <a:pt x="-63031" y="2120222"/>
                  <a:pt x="69456" y="1890521"/>
                  <a:pt x="0" y="1728285"/>
                </a:cubicBezTo>
                <a:cubicBezTo>
                  <a:pt x="-69456" y="1566049"/>
                  <a:pt x="6953" y="1439337"/>
                  <a:pt x="0" y="1256935"/>
                </a:cubicBezTo>
                <a:cubicBezTo>
                  <a:pt x="-6953" y="1074533"/>
                  <a:pt x="36142" y="1023729"/>
                  <a:pt x="0" y="830475"/>
                </a:cubicBezTo>
                <a:cubicBezTo>
                  <a:pt x="-36142" y="637221"/>
                  <a:pt x="39838" y="355294"/>
                  <a:pt x="0" y="0"/>
                </a:cubicBezTo>
                <a:close/>
              </a:path>
            </a:pathLst>
          </a:custGeom>
          <a:ln w="19050">
            <a:solidFill>
              <a:schemeClr val="accent2"/>
            </a:solidFill>
            <a:extLst>
              <a:ext uri="{C807C97D-BFC1-408E-A445-0C87EB9F89A2}">
                <ask:lineSketchStyleProps xmlns:ask="http://schemas.microsoft.com/office/drawing/2018/sketchyshapes" sd="2483760154">
                  <a:prstGeom prst="rect">
                    <a:avLst/>
                  </a:prstGeom>
                  <ask:type>
                    <ask:lineSketchScribble/>
                  </ask:type>
                </ask:lineSketchStyleProps>
              </a:ext>
            </a:extLst>
          </a:ln>
        </p:spPr>
      </p:pic>
    </p:spTree>
    <p:extLst>
      <p:ext uri="{BB962C8B-B14F-4D97-AF65-F5344CB8AC3E}">
        <p14:creationId xmlns:p14="http://schemas.microsoft.com/office/powerpoint/2010/main" val="2700759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 for Brute-Force MPOPF</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39475"/>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#Types of variables</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9</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#Variables </a:t>
                </a: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𝐷𝐸𝑅</m:t>
                          </m:r>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m:oMathPara>
                </a14:m>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orbe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00"/>
                    </a:solidFill>
                    <a:effectLst/>
                    <a:uLnTx/>
                    <a:uFillTx/>
                    <a:latin typeface="Corbel"/>
                    <a:ea typeface="+mn-ea"/>
                    <a:cs typeface="+mn-cs"/>
                  </a:rPr>
                  <a:t>#Equality Constraints</a:t>
                </a:r>
                <a:r>
                  <a:rPr kumimoji="0" lang="en-US" sz="1600" b="0" i="0" u="none" strike="noStrike" kern="1200" cap="none" spc="0" normalizeH="0" baseline="0" noProof="0">
                    <a:ln>
                      <a:noFill/>
                    </a:ln>
                    <a:solidFill>
                      <a:srgbClr val="FFFFFF"/>
                    </a:solidFill>
                    <a:effectLst/>
                    <a:uLnTx/>
                    <a:uFillTx/>
                    <a:latin typeface="Corbel"/>
                    <a:ea typeface="+mn-ea"/>
                    <a:cs typeface="+mn-cs"/>
                  </a:rPr>
                  <a:t> </a:t>
                </a:r>
                <a14:m>
                  <m:oMath xmlns:m="http://schemas.openxmlformats.org/officeDocument/2006/math">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𝑚𝑇</m:t>
                    </m:r>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𝑛</m:t>
                        </m:r>
                      </m:e>
                      <m:sub>
                        <m:r>
                          <a:rPr kumimoji="0" lang="en-US"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𝐵𝑎𝑡𝑡</m:t>
                        </m:r>
                      </m:sub>
                    </m:sSub>
                    <m:r>
                      <a:rPr kumimoji="0" lang="en-IN" sz="16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𝑇</m:t>
                    </m:r>
                  </m:oMath>
                </a14:m>
                <a:r>
                  <a:rPr kumimoji="0" lang="en-US" sz="1600" b="0" i="0" u="none" strike="noStrike" kern="1200" cap="none" spc="0" normalizeH="0" baseline="0" noProof="0">
                    <a:ln>
                      <a:noFill/>
                    </a:ln>
                    <a:solidFill>
                      <a:srgbClr val="FFFFFF"/>
                    </a:solidFill>
                    <a:effectLst/>
                    <a:uLnTx/>
                    <a:uFillTx/>
                    <a:latin typeface="Corbe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rbel"/>
                    <a:ea typeface="+mn-ea"/>
                    <a:cs typeface="+mn-cs"/>
                  </a:rPr>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39475"/>
                <a:ext cx="2196606" cy="2617432"/>
              </a:xfrm>
              <a:prstGeom prst="rect">
                <a:avLst/>
              </a:prstGeom>
              <a:blipFill>
                <a:blip r:embed="rId2"/>
                <a:stretch>
                  <a:fillRect b="-928"/>
                </a:stretch>
              </a:blipFill>
              <a:ln/>
            </p:spPr>
            <p:txBody>
              <a:bodyPr/>
              <a:lstStyle/>
              <a:p>
                <a:r>
                  <a:rPr lang="en-IN">
                    <a:noFill/>
                  </a:rPr>
                  <a:t> </a:t>
                </a:r>
              </a:p>
            </p:txBody>
          </p:sp>
        </mc:Fallback>
      </mc:AlternateContent>
      <p:pic>
        <p:nvPicPr>
          <p:cNvPr id="4" name="Picture 3" descr="A graph with red and green lines&#10;&#10;Description automatically generated">
            <a:extLst>
              <a:ext uri="{FF2B5EF4-FFF2-40B4-BE49-F238E27FC236}">
                <a16:creationId xmlns:a16="http://schemas.microsoft.com/office/drawing/2014/main" id="{A23E2C13-400F-9F7D-0FD5-55956EB1D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2" y="2233764"/>
            <a:ext cx="8167007" cy="4287679"/>
          </a:xfrm>
          <a:prstGeom prst="rect">
            <a:avLst/>
          </a:prstGeom>
          <a:ln>
            <a:solidFill>
              <a:srgbClr val="002060"/>
            </a:solidFill>
          </a:ln>
        </p:spPr>
      </p:pic>
    </p:spTree>
    <p:extLst>
      <p:ext uri="{BB962C8B-B14F-4D97-AF65-F5344CB8AC3E}">
        <p14:creationId xmlns:p14="http://schemas.microsoft.com/office/powerpoint/2010/main" val="126216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The Full Optimization Problem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a:t>
                </a:r>
              </a:p>
              <a:p>
                <a:pPr algn="ctr"/>
                <a:r>
                  <a:rPr lang="en-US" sz="1600"/>
                  <a:t>(Non-Linear)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pic>
        <p:nvPicPr>
          <p:cNvPr id="8" name="Picture 7">
            <a:extLst>
              <a:ext uri="{FF2B5EF4-FFF2-40B4-BE49-F238E27FC236}">
                <a16:creationId xmlns:a16="http://schemas.microsoft.com/office/drawing/2014/main" id="{99DF99AB-4C7C-6A7D-537F-A73954D1D3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3" name="Rectangle 2">
            <a:extLst>
              <a:ext uri="{FF2B5EF4-FFF2-40B4-BE49-F238E27FC236}">
                <a16:creationId xmlns:a16="http://schemas.microsoft.com/office/drawing/2014/main" id="{E024897D-C278-8DD3-65EF-8B1DEA1A7848}"/>
              </a:ext>
            </a:extLst>
          </p:cNvPr>
          <p:cNvSpPr/>
          <p:nvPr/>
        </p:nvSpPr>
        <p:spPr>
          <a:xfrm>
            <a:off x="6282394" y="2185489"/>
            <a:ext cx="3283428" cy="75111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B6843C-581E-49B2-D42D-14EF1F9C8540}"/>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3" name="Straight Arrow Connector 12">
            <a:extLst>
              <a:ext uri="{FF2B5EF4-FFF2-40B4-BE49-F238E27FC236}">
                <a16:creationId xmlns:a16="http://schemas.microsoft.com/office/drawing/2014/main" id="{5DA871C8-8945-EDA4-213E-AD2B97C01BA0}"/>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D6FFD3-B2AC-C885-4E7F-D696852BE9E1}"/>
              </a:ext>
            </a:extLst>
          </p:cNvPr>
          <p:cNvCxnSpPr>
            <a:cxnSpLocks/>
            <a:stCxn id="3" idx="0"/>
            <a:endCxn id="7" idx="1"/>
          </p:cNvCxnSpPr>
          <p:nvPr/>
        </p:nvCxnSpPr>
        <p:spPr>
          <a:xfrm flipV="1">
            <a:off x="7924108" y="2029131"/>
            <a:ext cx="2297578" cy="156358"/>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58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568A4D4-11CB-21BD-0102-39AB8F6D8BD8}"/>
                  </a:ext>
                </a:extLst>
              </p:cNvPr>
              <p:cNvSpPr txBox="1"/>
              <p:nvPr/>
            </p:nvSpPr>
            <p:spPr>
              <a:xfrm>
                <a:off x="1061357" y="2196915"/>
                <a:ext cx="2005150" cy="540533"/>
              </a:xfrm>
              <a:prstGeom prst="rect">
                <a:avLst/>
              </a:prstGeom>
              <a:solidFill>
                <a:schemeClr val="accent2"/>
              </a:solidFill>
            </p:spPr>
            <p:txBody>
              <a:bodyPr wrap="square" rtlCol="0">
                <a:spAutoFit/>
              </a:bodyPr>
              <a:lstStyle/>
              <a:p>
                <a:r>
                  <a:rPr lang="en-US" sz="1400">
                    <a:solidFill>
                      <a:schemeClr val="bg1"/>
                    </a:solidFill>
                  </a:rPr>
                  <a:t>Fixed values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𝐿𝑜𝑎𝑑</m:t>
                        </m:r>
                      </m:sub>
                    </m:sSub>
                    <m:r>
                      <a:rPr lang="en-US" sz="1400" b="0" i="1" smtClean="0">
                        <a:solidFill>
                          <a:schemeClr val="bg1"/>
                        </a:solidFill>
                        <a:latin typeface="Cambria Math" panose="02040503050406030204" pitchFamily="18" charset="0"/>
                      </a:rPr>
                      <m:t>, </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𝑃</m:t>
                        </m:r>
                      </m:e>
                      <m:sub>
                        <m:r>
                          <a:rPr lang="en-US" sz="1400" b="0" i="1" smtClean="0">
                            <a:solidFill>
                              <a:schemeClr val="bg1"/>
                            </a:solidFill>
                            <a:latin typeface="Cambria Math" panose="02040503050406030204" pitchFamily="18" charset="0"/>
                          </a:rPr>
                          <m:t>𝐷𝐸𝑅</m:t>
                        </m:r>
                      </m:sub>
                    </m:sSub>
                  </m:oMath>
                </a14:m>
                <a:r>
                  <a:rPr lang="en-US" sz="1400">
                    <a:solidFill>
                      <a:schemeClr val="bg1"/>
                    </a:solidFill>
                  </a:rPr>
                  <a:t> accounted for into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𝑝</m:t>
                        </m:r>
                      </m:e>
                      <m:sub>
                        <m:r>
                          <a:rPr lang="en-US" sz="1400" b="0" i="1" smtClean="0">
                            <a:solidFill>
                              <a:schemeClr val="bg1"/>
                            </a:solidFill>
                            <a:latin typeface="Cambria Math" panose="02040503050406030204" pitchFamily="18" charset="0"/>
                          </a:rPr>
                          <m:t>𝑗</m:t>
                        </m:r>
                      </m:sub>
                    </m:sSub>
                  </m:oMath>
                </a14:m>
                <a:r>
                  <a:rPr lang="en-US" sz="1400">
                    <a:solidFill>
                      <a:schemeClr val="bg1"/>
                    </a:solidFill>
                  </a:rPr>
                  <a:t>.</a:t>
                </a:r>
              </a:p>
            </p:txBody>
          </p:sp>
        </mc:Choice>
        <mc:Fallback xmlns="">
          <p:sp>
            <p:nvSpPr>
              <p:cNvPr id="14" name="TextBox 13">
                <a:extLst>
                  <a:ext uri="{FF2B5EF4-FFF2-40B4-BE49-F238E27FC236}">
                    <a16:creationId xmlns:a16="http://schemas.microsoft.com/office/drawing/2014/main" id="{2568A4D4-11CB-21BD-0102-39AB8F6D8BD8}"/>
                  </a:ext>
                </a:extLst>
              </p:cNvPr>
              <p:cNvSpPr txBox="1">
                <a:spLocks noRot="1" noChangeAspect="1" noMove="1" noResize="1" noEditPoints="1" noAdjustHandles="1" noChangeArrowheads="1" noChangeShapeType="1" noTextEdit="1"/>
              </p:cNvSpPr>
              <p:nvPr/>
            </p:nvSpPr>
            <p:spPr>
              <a:xfrm>
                <a:off x="1061357" y="2196915"/>
                <a:ext cx="2005150" cy="540533"/>
              </a:xfrm>
              <a:prstGeom prst="rect">
                <a:avLst/>
              </a:prstGeom>
              <a:blipFill>
                <a:blip r:embed="rId2"/>
                <a:stretch>
                  <a:fillRect l="-912" t="-1124" b="-89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TextBox 3">
            <a:extLst>
              <a:ext uri="{FF2B5EF4-FFF2-40B4-BE49-F238E27FC236}">
                <a16:creationId xmlns:a16="http://schemas.microsoft.com/office/drawing/2014/main" id="{D3944804-4812-6F38-7B80-C678AEF4A137}"/>
              </a:ext>
            </a:extLst>
          </p:cNvPr>
          <p:cNvSpPr txBox="1"/>
          <p:nvPr/>
        </p:nvSpPr>
        <p:spPr>
          <a:xfrm>
            <a:off x="0" y="-12221"/>
            <a:ext cx="1595131" cy="1077218"/>
          </a:xfrm>
          <a:prstGeom prst="rect">
            <a:avLst/>
          </a:prstGeom>
          <a:solidFill>
            <a:schemeClr val="accent1">
              <a:lumMod val="75000"/>
            </a:schemeClr>
          </a:solidFill>
          <a:ln>
            <a:solidFill>
              <a:schemeClr val="accent1"/>
            </a:solidFill>
          </a:ln>
        </p:spPr>
        <p:txBody>
          <a:bodyPr wrap="square" rtlCol="0">
            <a:spAutoFit/>
          </a:bodyPr>
          <a:lstStyle/>
          <a:p>
            <a:r>
              <a:rPr lang="en-US" sz="1600">
                <a:solidFill>
                  <a:schemeClr val="bg1"/>
                </a:solidFill>
                <a:latin typeface="Cambria" panose="02040503050406030204" pitchFamily="18" charset="0"/>
                <a:ea typeface="Cambria" panose="02040503050406030204" pitchFamily="18" charset="0"/>
              </a:rPr>
              <a:t>Will happen when every node has a DER and a Battery</a:t>
            </a:r>
          </a:p>
        </p:txBody>
      </p:sp>
      <p:cxnSp>
        <p:nvCxnSpPr>
          <p:cNvPr id="7" name="Straight Arrow Connector 6">
            <a:extLst>
              <a:ext uri="{FF2B5EF4-FFF2-40B4-BE49-F238E27FC236}">
                <a16:creationId xmlns:a16="http://schemas.microsoft.com/office/drawing/2014/main" id="{3AB53703-2654-94C8-0E45-41E05030A8B3}"/>
              </a:ext>
            </a:extLst>
          </p:cNvPr>
          <p:cNvCxnSpPr>
            <a:endCxn id="4" idx="2"/>
          </p:cNvCxnSpPr>
          <p:nvPr/>
        </p:nvCxnSpPr>
        <p:spPr>
          <a:xfrm flipV="1">
            <a:off x="595993" y="1064997"/>
            <a:ext cx="201573" cy="224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A49EAC0-15C1-5AB4-E568-B42EFA6786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65598" y="2220373"/>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p:sp>
        <p:nvSpPr>
          <p:cNvPr id="10" name="Rectangle 9">
            <a:extLst>
              <a:ext uri="{FF2B5EF4-FFF2-40B4-BE49-F238E27FC236}">
                <a16:creationId xmlns:a16="http://schemas.microsoft.com/office/drawing/2014/main" id="{4DF7643C-287D-C2FF-B47C-9EEA984CBB06}"/>
              </a:ext>
            </a:extLst>
          </p:cNvPr>
          <p:cNvSpPr/>
          <p:nvPr/>
        </p:nvSpPr>
        <p:spPr>
          <a:xfrm>
            <a:off x="6431891" y="2269167"/>
            <a:ext cx="2252428" cy="57288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DAEF0F-8B0C-CEB4-1EB3-01A9F1650F6B}"/>
              </a:ext>
            </a:extLst>
          </p:cNvPr>
          <p:cNvSpPr txBox="1"/>
          <p:nvPr/>
        </p:nvSpPr>
        <p:spPr>
          <a:xfrm>
            <a:off x="10221686" y="1705965"/>
            <a:ext cx="1314450" cy="646331"/>
          </a:xfrm>
          <a:prstGeom prst="rect">
            <a:avLst/>
          </a:prstGeom>
          <a:solidFill>
            <a:srgbClr val="00B050"/>
          </a:solidFill>
        </p:spPr>
        <p:txBody>
          <a:bodyPr wrap="square" rtlCol="0">
            <a:spAutoFit/>
          </a:bodyPr>
          <a:lstStyle/>
          <a:p>
            <a:r>
              <a:rPr lang="en-US">
                <a:solidFill>
                  <a:schemeClr val="bg1"/>
                </a:solidFill>
              </a:rPr>
              <a:t>SCD Term (Green Box)</a:t>
            </a:r>
          </a:p>
        </p:txBody>
      </p:sp>
      <p:cxnSp>
        <p:nvCxnSpPr>
          <p:cNvPr id="12" name="Straight Arrow Connector 11">
            <a:extLst>
              <a:ext uri="{FF2B5EF4-FFF2-40B4-BE49-F238E27FC236}">
                <a16:creationId xmlns:a16="http://schemas.microsoft.com/office/drawing/2014/main" id="{F3F7CC4A-DB63-8872-834D-BB2F724B7B67}"/>
              </a:ext>
            </a:extLst>
          </p:cNvPr>
          <p:cNvCxnSpPr>
            <a:cxnSpLocks/>
          </p:cNvCxnSpPr>
          <p:nvPr/>
        </p:nvCxnSpPr>
        <p:spPr>
          <a:xfrm flipH="1" flipV="1">
            <a:off x="2201166" y="2737448"/>
            <a:ext cx="2415595" cy="3013302"/>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36892F-67BF-B5D1-03A4-1D23EFA71509}"/>
              </a:ext>
            </a:extLst>
          </p:cNvPr>
          <p:cNvCxnSpPr>
            <a:cxnSpLocks/>
            <a:stCxn id="10" idx="0"/>
            <a:endCxn id="11" idx="1"/>
          </p:cNvCxnSpPr>
          <p:nvPr/>
        </p:nvCxnSpPr>
        <p:spPr>
          <a:xfrm flipV="1">
            <a:off x="7558105" y="2029131"/>
            <a:ext cx="2663581" cy="240036"/>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4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1800" kern="1200">
                <a:latin typeface="+mn-lt"/>
                <a:ea typeface="+mn-ea"/>
                <a:cs typeface="+mn-cs"/>
              </a:rPr>
              <a:t>The Full Optimization Problem: Linear Objective, Non-Linear Constraint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7" name="Picture 6">
            <a:extLst>
              <a:ext uri="{FF2B5EF4-FFF2-40B4-BE49-F238E27FC236}">
                <a16:creationId xmlns:a16="http://schemas.microsoft.com/office/drawing/2014/main" id="{A1ABE789-19FD-0321-2E81-B874808099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104" y="2188990"/>
            <a:ext cx="5733781" cy="4377226"/>
          </a:xfrm>
          <a:custGeom>
            <a:avLst/>
            <a:gdLst>
              <a:gd name="connsiteX0" fmla="*/ 0 w 5733781"/>
              <a:gd name="connsiteY0" fmla="*/ 0 h 4377226"/>
              <a:gd name="connsiteX1" fmla="*/ 688054 w 5733781"/>
              <a:gd name="connsiteY1" fmla="*/ 0 h 4377226"/>
              <a:gd name="connsiteX2" fmla="*/ 1089418 w 5733781"/>
              <a:gd name="connsiteY2" fmla="*/ 0 h 4377226"/>
              <a:gd name="connsiteX3" fmla="*/ 1605459 w 5733781"/>
              <a:gd name="connsiteY3" fmla="*/ 0 h 4377226"/>
              <a:gd name="connsiteX4" fmla="*/ 2236175 w 5733781"/>
              <a:gd name="connsiteY4" fmla="*/ 0 h 4377226"/>
              <a:gd name="connsiteX5" fmla="*/ 2866891 w 5733781"/>
              <a:gd name="connsiteY5" fmla="*/ 0 h 4377226"/>
              <a:gd name="connsiteX6" fmla="*/ 3554944 w 5733781"/>
              <a:gd name="connsiteY6" fmla="*/ 0 h 4377226"/>
              <a:gd name="connsiteX7" fmla="*/ 4185660 w 5733781"/>
              <a:gd name="connsiteY7" fmla="*/ 0 h 4377226"/>
              <a:gd name="connsiteX8" fmla="*/ 4701700 w 5733781"/>
              <a:gd name="connsiteY8" fmla="*/ 0 h 4377226"/>
              <a:gd name="connsiteX9" fmla="*/ 5103065 w 5733781"/>
              <a:gd name="connsiteY9" fmla="*/ 0 h 4377226"/>
              <a:gd name="connsiteX10" fmla="*/ 5733781 w 5733781"/>
              <a:gd name="connsiteY10" fmla="*/ 0 h 4377226"/>
              <a:gd name="connsiteX11" fmla="*/ 5733781 w 5733781"/>
              <a:gd name="connsiteY11" fmla="*/ 503381 h 4377226"/>
              <a:gd name="connsiteX12" fmla="*/ 5733781 w 5733781"/>
              <a:gd name="connsiteY12" fmla="*/ 1138079 h 4377226"/>
              <a:gd name="connsiteX13" fmla="*/ 5733781 w 5733781"/>
              <a:gd name="connsiteY13" fmla="*/ 1729004 h 4377226"/>
              <a:gd name="connsiteX14" fmla="*/ 5733781 w 5733781"/>
              <a:gd name="connsiteY14" fmla="*/ 2144841 h 4377226"/>
              <a:gd name="connsiteX15" fmla="*/ 5733781 w 5733781"/>
              <a:gd name="connsiteY15" fmla="*/ 2604449 h 4377226"/>
              <a:gd name="connsiteX16" fmla="*/ 5733781 w 5733781"/>
              <a:gd name="connsiteY16" fmla="*/ 3239147 h 4377226"/>
              <a:gd name="connsiteX17" fmla="*/ 5733781 w 5733781"/>
              <a:gd name="connsiteY17" fmla="*/ 3830073 h 4377226"/>
              <a:gd name="connsiteX18" fmla="*/ 5733781 w 5733781"/>
              <a:gd name="connsiteY18" fmla="*/ 4377226 h 4377226"/>
              <a:gd name="connsiteX19" fmla="*/ 5332416 w 5733781"/>
              <a:gd name="connsiteY19" fmla="*/ 4377226 h 4377226"/>
              <a:gd name="connsiteX20" fmla="*/ 4873714 w 5733781"/>
              <a:gd name="connsiteY20" fmla="*/ 4377226 h 4377226"/>
              <a:gd name="connsiteX21" fmla="*/ 4242998 w 5733781"/>
              <a:gd name="connsiteY21" fmla="*/ 4377226 h 4377226"/>
              <a:gd name="connsiteX22" fmla="*/ 3784295 w 5733781"/>
              <a:gd name="connsiteY22" fmla="*/ 4377226 h 4377226"/>
              <a:gd name="connsiteX23" fmla="*/ 3325593 w 5733781"/>
              <a:gd name="connsiteY23" fmla="*/ 4377226 h 4377226"/>
              <a:gd name="connsiteX24" fmla="*/ 2924228 w 5733781"/>
              <a:gd name="connsiteY24" fmla="*/ 4377226 h 4377226"/>
              <a:gd name="connsiteX25" fmla="*/ 2465526 w 5733781"/>
              <a:gd name="connsiteY25" fmla="*/ 4377226 h 4377226"/>
              <a:gd name="connsiteX26" fmla="*/ 1777472 w 5733781"/>
              <a:gd name="connsiteY26" fmla="*/ 4377226 h 4377226"/>
              <a:gd name="connsiteX27" fmla="*/ 1261432 w 5733781"/>
              <a:gd name="connsiteY27" fmla="*/ 4377226 h 4377226"/>
              <a:gd name="connsiteX28" fmla="*/ 630716 w 5733781"/>
              <a:gd name="connsiteY28" fmla="*/ 4377226 h 4377226"/>
              <a:gd name="connsiteX29" fmla="*/ 0 w 5733781"/>
              <a:gd name="connsiteY29" fmla="*/ 4377226 h 4377226"/>
              <a:gd name="connsiteX30" fmla="*/ 0 w 5733781"/>
              <a:gd name="connsiteY30" fmla="*/ 3786300 h 4377226"/>
              <a:gd name="connsiteX31" fmla="*/ 0 w 5733781"/>
              <a:gd name="connsiteY31" fmla="*/ 3326692 h 4377226"/>
              <a:gd name="connsiteX32" fmla="*/ 0 w 5733781"/>
              <a:gd name="connsiteY32" fmla="*/ 2823311 h 4377226"/>
              <a:gd name="connsiteX33" fmla="*/ 0 w 5733781"/>
              <a:gd name="connsiteY33" fmla="*/ 2407474 h 4377226"/>
              <a:gd name="connsiteX34" fmla="*/ 0 w 5733781"/>
              <a:gd name="connsiteY34" fmla="*/ 1991638 h 4377226"/>
              <a:gd name="connsiteX35" fmla="*/ 0 w 5733781"/>
              <a:gd name="connsiteY35" fmla="*/ 1444485 h 4377226"/>
              <a:gd name="connsiteX36" fmla="*/ 0 w 5733781"/>
              <a:gd name="connsiteY36" fmla="*/ 853559 h 4377226"/>
              <a:gd name="connsiteX37" fmla="*/ 0 w 5733781"/>
              <a:gd name="connsiteY37" fmla="*/ 0 h 43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33781" h="4377226" fill="none" extrusionOk="0">
                <a:moveTo>
                  <a:pt x="0" y="0"/>
                </a:moveTo>
                <a:cubicBezTo>
                  <a:pt x="224845" y="-33902"/>
                  <a:pt x="416657" y="2612"/>
                  <a:pt x="688054" y="0"/>
                </a:cubicBezTo>
                <a:cubicBezTo>
                  <a:pt x="959451" y="-2612"/>
                  <a:pt x="900711" y="27252"/>
                  <a:pt x="1089418" y="0"/>
                </a:cubicBezTo>
                <a:cubicBezTo>
                  <a:pt x="1278125" y="-27252"/>
                  <a:pt x="1404290" y="6892"/>
                  <a:pt x="1605459" y="0"/>
                </a:cubicBezTo>
                <a:cubicBezTo>
                  <a:pt x="1806628" y="-6892"/>
                  <a:pt x="2077310" y="40517"/>
                  <a:pt x="2236175" y="0"/>
                </a:cubicBezTo>
                <a:cubicBezTo>
                  <a:pt x="2395040" y="-40517"/>
                  <a:pt x="2639974" y="73449"/>
                  <a:pt x="2866891" y="0"/>
                </a:cubicBezTo>
                <a:cubicBezTo>
                  <a:pt x="3093808" y="-73449"/>
                  <a:pt x="3251093" y="14506"/>
                  <a:pt x="3554944" y="0"/>
                </a:cubicBezTo>
                <a:cubicBezTo>
                  <a:pt x="3858795" y="-14506"/>
                  <a:pt x="3934567" y="34809"/>
                  <a:pt x="4185660" y="0"/>
                </a:cubicBezTo>
                <a:cubicBezTo>
                  <a:pt x="4436753" y="-34809"/>
                  <a:pt x="4584215" y="1776"/>
                  <a:pt x="4701700" y="0"/>
                </a:cubicBezTo>
                <a:cubicBezTo>
                  <a:pt x="4819185" y="-1776"/>
                  <a:pt x="4949997" y="5022"/>
                  <a:pt x="5103065" y="0"/>
                </a:cubicBezTo>
                <a:cubicBezTo>
                  <a:pt x="5256133" y="-5022"/>
                  <a:pt x="5547273" y="7941"/>
                  <a:pt x="5733781" y="0"/>
                </a:cubicBezTo>
                <a:cubicBezTo>
                  <a:pt x="5790958" y="144326"/>
                  <a:pt x="5728464" y="308307"/>
                  <a:pt x="5733781" y="503381"/>
                </a:cubicBezTo>
                <a:cubicBezTo>
                  <a:pt x="5739098" y="698455"/>
                  <a:pt x="5727387" y="830196"/>
                  <a:pt x="5733781" y="1138079"/>
                </a:cubicBezTo>
                <a:cubicBezTo>
                  <a:pt x="5740175" y="1445962"/>
                  <a:pt x="5678182" y="1531997"/>
                  <a:pt x="5733781" y="1729004"/>
                </a:cubicBezTo>
                <a:cubicBezTo>
                  <a:pt x="5789380" y="1926011"/>
                  <a:pt x="5694622" y="1992072"/>
                  <a:pt x="5733781" y="2144841"/>
                </a:cubicBezTo>
                <a:cubicBezTo>
                  <a:pt x="5772940" y="2297610"/>
                  <a:pt x="5689995" y="2403943"/>
                  <a:pt x="5733781" y="2604449"/>
                </a:cubicBezTo>
                <a:cubicBezTo>
                  <a:pt x="5777567" y="2804955"/>
                  <a:pt x="5681366" y="3099023"/>
                  <a:pt x="5733781" y="3239147"/>
                </a:cubicBezTo>
                <a:cubicBezTo>
                  <a:pt x="5786196" y="3379271"/>
                  <a:pt x="5718794" y="3691932"/>
                  <a:pt x="5733781" y="3830073"/>
                </a:cubicBezTo>
                <a:cubicBezTo>
                  <a:pt x="5748768" y="3968214"/>
                  <a:pt x="5730072" y="4244353"/>
                  <a:pt x="5733781" y="4377226"/>
                </a:cubicBezTo>
                <a:cubicBezTo>
                  <a:pt x="5613899" y="4378430"/>
                  <a:pt x="5473572" y="4355185"/>
                  <a:pt x="5332416" y="4377226"/>
                </a:cubicBezTo>
                <a:cubicBezTo>
                  <a:pt x="5191260" y="4399267"/>
                  <a:pt x="5055872" y="4370661"/>
                  <a:pt x="4873714" y="4377226"/>
                </a:cubicBezTo>
                <a:cubicBezTo>
                  <a:pt x="4691556" y="4383791"/>
                  <a:pt x="4503614" y="4342592"/>
                  <a:pt x="4242998" y="4377226"/>
                </a:cubicBezTo>
                <a:cubicBezTo>
                  <a:pt x="3982382" y="4411860"/>
                  <a:pt x="3931956" y="4357506"/>
                  <a:pt x="3784295" y="4377226"/>
                </a:cubicBezTo>
                <a:cubicBezTo>
                  <a:pt x="3636634" y="4396946"/>
                  <a:pt x="3516394" y="4324720"/>
                  <a:pt x="3325593" y="4377226"/>
                </a:cubicBezTo>
                <a:cubicBezTo>
                  <a:pt x="3134792" y="4429732"/>
                  <a:pt x="3067098" y="4348372"/>
                  <a:pt x="2924228" y="4377226"/>
                </a:cubicBezTo>
                <a:cubicBezTo>
                  <a:pt x="2781358" y="4406080"/>
                  <a:pt x="2677451" y="4357757"/>
                  <a:pt x="2465526" y="4377226"/>
                </a:cubicBezTo>
                <a:cubicBezTo>
                  <a:pt x="2253601" y="4396695"/>
                  <a:pt x="2009474" y="4345663"/>
                  <a:pt x="1777472" y="4377226"/>
                </a:cubicBezTo>
                <a:cubicBezTo>
                  <a:pt x="1545470" y="4408789"/>
                  <a:pt x="1439149" y="4325997"/>
                  <a:pt x="1261432" y="4377226"/>
                </a:cubicBezTo>
                <a:cubicBezTo>
                  <a:pt x="1083715" y="4428455"/>
                  <a:pt x="830756" y="4363121"/>
                  <a:pt x="630716" y="4377226"/>
                </a:cubicBezTo>
                <a:cubicBezTo>
                  <a:pt x="430676" y="4391331"/>
                  <a:pt x="197341" y="4369502"/>
                  <a:pt x="0" y="4377226"/>
                </a:cubicBezTo>
                <a:cubicBezTo>
                  <a:pt x="-50823" y="4246366"/>
                  <a:pt x="12139" y="4067881"/>
                  <a:pt x="0" y="3786300"/>
                </a:cubicBezTo>
                <a:cubicBezTo>
                  <a:pt x="-12139" y="3504719"/>
                  <a:pt x="44406" y="3491034"/>
                  <a:pt x="0" y="3326692"/>
                </a:cubicBezTo>
                <a:cubicBezTo>
                  <a:pt x="-44406" y="3162350"/>
                  <a:pt x="41864" y="3054239"/>
                  <a:pt x="0" y="2823311"/>
                </a:cubicBezTo>
                <a:cubicBezTo>
                  <a:pt x="-41864" y="2592383"/>
                  <a:pt x="38852" y="2586350"/>
                  <a:pt x="0" y="2407474"/>
                </a:cubicBezTo>
                <a:cubicBezTo>
                  <a:pt x="-38852" y="2228598"/>
                  <a:pt x="27597" y="2159470"/>
                  <a:pt x="0" y="1991638"/>
                </a:cubicBezTo>
                <a:cubicBezTo>
                  <a:pt x="-27597" y="1823806"/>
                  <a:pt x="65249" y="1643470"/>
                  <a:pt x="0" y="1444485"/>
                </a:cubicBezTo>
                <a:cubicBezTo>
                  <a:pt x="-65249" y="1245500"/>
                  <a:pt x="27283" y="1107604"/>
                  <a:pt x="0" y="853559"/>
                </a:cubicBezTo>
                <a:cubicBezTo>
                  <a:pt x="-27283" y="599514"/>
                  <a:pt x="52614" y="288484"/>
                  <a:pt x="0" y="0"/>
                </a:cubicBezTo>
                <a:close/>
              </a:path>
              <a:path w="5733781" h="4377226" stroke="0" extrusionOk="0">
                <a:moveTo>
                  <a:pt x="0" y="0"/>
                </a:moveTo>
                <a:cubicBezTo>
                  <a:pt x="176471" y="-33879"/>
                  <a:pt x="309745" y="33337"/>
                  <a:pt x="401365" y="0"/>
                </a:cubicBezTo>
                <a:cubicBezTo>
                  <a:pt x="492985" y="-33337"/>
                  <a:pt x="875799" y="39145"/>
                  <a:pt x="1089418" y="0"/>
                </a:cubicBezTo>
                <a:cubicBezTo>
                  <a:pt x="1303037" y="-39145"/>
                  <a:pt x="1502710" y="12223"/>
                  <a:pt x="1777472" y="0"/>
                </a:cubicBezTo>
                <a:cubicBezTo>
                  <a:pt x="2052234" y="-12223"/>
                  <a:pt x="2303459" y="7540"/>
                  <a:pt x="2465526" y="0"/>
                </a:cubicBezTo>
                <a:cubicBezTo>
                  <a:pt x="2627593" y="-7540"/>
                  <a:pt x="2902474" y="48654"/>
                  <a:pt x="3038904" y="0"/>
                </a:cubicBezTo>
                <a:cubicBezTo>
                  <a:pt x="3175334" y="-48654"/>
                  <a:pt x="3424753" y="5825"/>
                  <a:pt x="3726958" y="0"/>
                </a:cubicBezTo>
                <a:cubicBezTo>
                  <a:pt x="4029163" y="-5825"/>
                  <a:pt x="4076134" y="21987"/>
                  <a:pt x="4242998" y="0"/>
                </a:cubicBezTo>
                <a:cubicBezTo>
                  <a:pt x="4409862" y="-21987"/>
                  <a:pt x="4700922" y="54925"/>
                  <a:pt x="4931052" y="0"/>
                </a:cubicBezTo>
                <a:cubicBezTo>
                  <a:pt x="5161182" y="-54925"/>
                  <a:pt x="5517077" y="31454"/>
                  <a:pt x="5733781" y="0"/>
                </a:cubicBezTo>
                <a:cubicBezTo>
                  <a:pt x="5785969" y="182220"/>
                  <a:pt x="5695027" y="332658"/>
                  <a:pt x="5733781" y="503381"/>
                </a:cubicBezTo>
                <a:cubicBezTo>
                  <a:pt x="5772535" y="674104"/>
                  <a:pt x="5697015" y="877022"/>
                  <a:pt x="5733781" y="1006762"/>
                </a:cubicBezTo>
                <a:cubicBezTo>
                  <a:pt x="5770547" y="1136502"/>
                  <a:pt x="5692436" y="1284594"/>
                  <a:pt x="5733781" y="1422598"/>
                </a:cubicBezTo>
                <a:cubicBezTo>
                  <a:pt x="5775126" y="1560602"/>
                  <a:pt x="5683419" y="1812276"/>
                  <a:pt x="5733781" y="1925979"/>
                </a:cubicBezTo>
                <a:cubicBezTo>
                  <a:pt x="5784143" y="2039682"/>
                  <a:pt x="5717974" y="2333060"/>
                  <a:pt x="5733781" y="2560677"/>
                </a:cubicBezTo>
                <a:cubicBezTo>
                  <a:pt x="5749588" y="2788294"/>
                  <a:pt x="5724673" y="2989687"/>
                  <a:pt x="5733781" y="3195375"/>
                </a:cubicBezTo>
                <a:cubicBezTo>
                  <a:pt x="5742889" y="3401063"/>
                  <a:pt x="5661664" y="3618524"/>
                  <a:pt x="5733781" y="3830073"/>
                </a:cubicBezTo>
                <a:cubicBezTo>
                  <a:pt x="5805898" y="4041622"/>
                  <a:pt x="5714994" y="4259380"/>
                  <a:pt x="5733781" y="4377226"/>
                </a:cubicBezTo>
                <a:cubicBezTo>
                  <a:pt x="5464549" y="4394146"/>
                  <a:pt x="5340608" y="4359486"/>
                  <a:pt x="5103065" y="4377226"/>
                </a:cubicBezTo>
                <a:cubicBezTo>
                  <a:pt x="4865522" y="4394966"/>
                  <a:pt x="4690827" y="4304682"/>
                  <a:pt x="4415011" y="4377226"/>
                </a:cubicBezTo>
                <a:cubicBezTo>
                  <a:pt x="4139195" y="4449770"/>
                  <a:pt x="4014436" y="4338535"/>
                  <a:pt x="3841633" y="4377226"/>
                </a:cubicBezTo>
                <a:cubicBezTo>
                  <a:pt x="3668830" y="4415917"/>
                  <a:pt x="3465094" y="4329836"/>
                  <a:pt x="3268255" y="4377226"/>
                </a:cubicBezTo>
                <a:cubicBezTo>
                  <a:pt x="3071416" y="4424616"/>
                  <a:pt x="2856621" y="4364732"/>
                  <a:pt x="2637539" y="4377226"/>
                </a:cubicBezTo>
                <a:cubicBezTo>
                  <a:pt x="2418457" y="4389720"/>
                  <a:pt x="2282098" y="4335375"/>
                  <a:pt x="2178837" y="4377226"/>
                </a:cubicBezTo>
                <a:cubicBezTo>
                  <a:pt x="2075576" y="4419077"/>
                  <a:pt x="1830738" y="4362668"/>
                  <a:pt x="1548121" y="4377226"/>
                </a:cubicBezTo>
                <a:cubicBezTo>
                  <a:pt x="1265504" y="4391784"/>
                  <a:pt x="1209309" y="4363703"/>
                  <a:pt x="1089418" y="4377226"/>
                </a:cubicBezTo>
                <a:cubicBezTo>
                  <a:pt x="969527" y="4390749"/>
                  <a:pt x="732670" y="4341362"/>
                  <a:pt x="630716" y="4377226"/>
                </a:cubicBezTo>
                <a:cubicBezTo>
                  <a:pt x="528762" y="4413090"/>
                  <a:pt x="235212" y="4333590"/>
                  <a:pt x="0" y="4377226"/>
                </a:cubicBezTo>
                <a:cubicBezTo>
                  <a:pt x="-50209" y="4081796"/>
                  <a:pt x="64496" y="4035529"/>
                  <a:pt x="0" y="3742528"/>
                </a:cubicBezTo>
                <a:cubicBezTo>
                  <a:pt x="-64496" y="3449527"/>
                  <a:pt x="14061" y="3493516"/>
                  <a:pt x="0" y="3326692"/>
                </a:cubicBezTo>
                <a:cubicBezTo>
                  <a:pt x="-14061" y="3159868"/>
                  <a:pt x="60148" y="2968577"/>
                  <a:pt x="0" y="2691994"/>
                </a:cubicBezTo>
                <a:cubicBezTo>
                  <a:pt x="-60148" y="2415411"/>
                  <a:pt x="44397" y="2265805"/>
                  <a:pt x="0" y="2101068"/>
                </a:cubicBezTo>
                <a:cubicBezTo>
                  <a:pt x="-44397" y="1936331"/>
                  <a:pt x="60256" y="1722629"/>
                  <a:pt x="0" y="1553915"/>
                </a:cubicBezTo>
                <a:cubicBezTo>
                  <a:pt x="-60256" y="1385201"/>
                  <a:pt x="27604" y="1298886"/>
                  <a:pt x="0" y="1094307"/>
                </a:cubicBezTo>
                <a:cubicBezTo>
                  <a:pt x="-27604" y="889728"/>
                  <a:pt x="1158" y="864952"/>
                  <a:pt x="0" y="678470"/>
                </a:cubicBezTo>
                <a:cubicBezTo>
                  <a:pt x="-1158" y="491988"/>
                  <a:pt x="26367" y="317737"/>
                  <a:pt x="0" y="0"/>
                </a:cubicBezTo>
                <a:close/>
              </a:path>
            </a:pathLst>
          </a:custGeom>
          <a:ln w="28575">
            <a:solidFill>
              <a:schemeClr val="accent2"/>
            </a:solidFill>
            <a:extLst>
              <a:ext uri="{C807C97D-BFC1-408E-A445-0C87EB9F89A2}">
                <ask:lineSketchStyleProps xmlns:ask="http://schemas.microsoft.com/office/drawing/2018/sketchyshapes" sd="3458215085">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A80A19-28C0-3571-FFDB-A0AC96AB8CDE}"/>
                  </a:ext>
                </a:extLst>
              </p:cNvPr>
              <p:cNvSpPr/>
              <p:nvPr/>
            </p:nvSpPr>
            <p:spPr>
              <a:xfrm>
                <a:off x="2571336" y="1157157"/>
                <a:ext cx="9273049" cy="570084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latin typeface="Cambria" panose="02040503050406030204" pitchFamily="18" charset="0"/>
                    <a:ea typeface="Cambria" panose="02040503050406030204" pitchFamily="18" charset="0"/>
                  </a:rPr>
                  <a:t>Want to start with a good initialization for all </a:t>
                </a:r>
                <a14:m>
                  <m:oMath xmlns:m="http://schemas.openxmlformats.org/officeDocument/2006/math">
                    <m:r>
                      <a:rPr lang="en-US" b="0" i="1" smtClean="0">
                        <a:solidFill>
                          <a:schemeClr val="bg1"/>
                        </a:solidFill>
                        <a:latin typeface="Cambria Math" panose="02040503050406030204" pitchFamily="18" charset="0"/>
                      </a:rPr>
                      <m:t>9</m:t>
                    </m:r>
                  </m:oMath>
                </a14:m>
                <a:r>
                  <a:rPr lang="en-US">
                    <a:solidFill>
                      <a:schemeClr val="bg1"/>
                    </a:solidFill>
                    <a:latin typeface="Cambria" panose="02040503050406030204" pitchFamily="18" charset="0"/>
                    <a:ea typeface="Cambria" panose="02040503050406030204" pitchFamily="18" charset="0"/>
                  </a:rPr>
                  <a:t> state/control variables.</a:t>
                </a:r>
              </a:p>
              <a:p>
                <a:pPr algn="ctr"/>
                <a:r>
                  <a:rPr lang="en-US">
                    <a:solidFill>
                      <a:schemeClr val="bg1"/>
                    </a:solidFill>
                    <a:latin typeface="Cambria" panose="02040503050406030204" pitchFamily="18" charset="0"/>
                    <a:ea typeface="Cambria" panose="02040503050406030204" pitchFamily="18" charset="0"/>
                  </a:rPr>
                  <a:t>So should solve for some ‘simpler’ Optimization Problems.</a:t>
                </a:r>
              </a:p>
            </p:txBody>
          </p:sp>
        </mc:Choice>
        <mc:Fallback xmlns="">
          <p:sp>
            <p:nvSpPr>
              <p:cNvPr id="6" name="Rectangle 5">
                <a:extLst>
                  <a:ext uri="{FF2B5EF4-FFF2-40B4-BE49-F238E27FC236}">
                    <a16:creationId xmlns:a16="http://schemas.microsoft.com/office/drawing/2014/main" id="{B1A80A19-28C0-3571-FFDB-A0AC96AB8CDE}"/>
                  </a:ext>
                </a:extLst>
              </p:cNvPr>
              <p:cNvSpPr>
                <a:spLocks noRot="1" noChangeAspect="1" noMove="1" noResize="1" noEditPoints="1" noAdjustHandles="1" noChangeArrowheads="1" noChangeShapeType="1" noTextEdit="1"/>
              </p:cNvSpPr>
              <p:nvPr/>
            </p:nvSpPr>
            <p:spPr>
              <a:xfrm>
                <a:off x="2571336" y="1157157"/>
                <a:ext cx="9273049" cy="570084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9759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Making a simpler Optimization Problem</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26" name="TextBox 25">
            <a:extLst>
              <a:ext uri="{FF2B5EF4-FFF2-40B4-BE49-F238E27FC236}">
                <a16:creationId xmlns:a16="http://schemas.microsoft.com/office/drawing/2014/main" id="{2C6508FA-0359-1D45-0ED1-E9F9EA28052F}"/>
              </a:ext>
            </a:extLst>
          </p:cNvPr>
          <p:cNvSpPr txBox="1"/>
          <p:nvPr/>
        </p:nvSpPr>
        <p:spPr>
          <a:xfrm>
            <a:off x="5069" y="163782"/>
            <a:ext cx="1860492" cy="2862322"/>
          </a:xfrm>
          <a:prstGeom prst="rect">
            <a:avLst/>
          </a:prstGeom>
          <a:solidFill>
            <a:srgbClr val="002D61"/>
          </a:solidFill>
          <a:ln>
            <a:solidFill>
              <a:srgbClr val="002D61"/>
            </a:solidFill>
          </a:ln>
        </p:spPr>
        <p:txBody>
          <a:bodyPr wrap="square" rtlCol="0">
            <a:spAutoFit/>
          </a:bodyPr>
          <a:lstStyle/>
          <a:p>
            <a:r>
              <a:rPr lang="en-US">
                <a:solidFill>
                  <a:schemeClr val="bg1"/>
                </a:solidFill>
              </a:rPr>
              <a:t>Start with removing some terms form the problem.</a:t>
            </a:r>
          </a:p>
          <a:p>
            <a:r>
              <a:rPr lang="en-US">
                <a:solidFill>
                  <a:schemeClr val="bg1"/>
                </a:solidFill>
              </a:rPr>
              <a:t>We hope to get good initialization values for the more complex problems.</a:t>
            </a:r>
            <a:endParaRPr lang="en-US"/>
          </a:p>
        </p:txBody>
      </p:sp>
      <p:pic>
        <p:nvPicPr>
          <p:cNvPr id="6" name="Picture 5">
            <a:extLst>
              <a:ext uri="{FF2B5EF4-FFF2-40B4-BE49-F238E27FC236}">
                <a16:creationId xmlns:a16="http://schemas.microsoft.com/office/drawing/2014/main" id="{51192904-A2F4-A74F-41E1-DC055D7D6934}"/>
              </a:ext>
            </a:extLst>
          </p:cNvPr>
          <p:cNvPicPr>
            <a:picLocks noChangeAspect="1"/>
          </p:cNvPicPr>
          <p:nvPr/>
        </p:nvPicPr>
        <p:blipFill>
          <a:blip r:embed="rId3"/>
          <a:stretch>
            <a:fillRect/>
          </a:stretch>
        </p:blipFill>
        <p:spPr>
          <a:xfrm>
            <a:off x="2687958" y="2157897"/>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p:sp>
        <p:nvSpPr>
          <p:cNvPr id="9" name="Rectangle 8">
            <a:extLst>
              <a:ext uri="{FF2B5EF4-FFF2-40B4-BE49-F238E27FC236}">
                <a16:creationId xmlns:a16="http://schemas.microsoft.com/office/drawing/2014/main" id="{D5EB4566-E047-DD59-6CFB-810DD9FC6245}"/>
              </a:ext>
            </a:extLst>
          </p:cNvPr>
          <p:cNvSpPr/>
          <p:nvPr/>
        </p:nvSpPr>
        <p:spPr>
          <a:xfrm>
            <a:off x="5503300" y="2320461"/>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8EEB34-0036-16BF-983B-C59F1BB0977C}"/>
              </a:ext>
            </a:extLst>
          </p:cNvPr>
          <p:cNvSpPr/>
          <p:nvPr/>
        </p:nvSpPr>
        <p:spPr>
          <a:xfrm>
            <a:off x="6815029" y="2320460"/>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7C93CE-65E9-345F-C683-3E5C07FB099D}"/>
              </a:ext>
            </a:extLst>
          </p:cNvPr>
          <p:cNvSpPr/>
          <p:nvPr/>
        </p:nvSpPr>
        <p:spPr>
          <a:xfrm>
            <a:off x="6678957" y="3450225"/>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DD6831-A446-CD53-A72B-36CBCE9D6701}"/>
              </a:ext>
            </a:extLst>
          </p:cNvPr>
          <p:cNvSpPr/>
          <p:nvPr/>
        </p:nvSpPr>
        <p:spPr>
          <a:xfrm>
            <a:off x="7237737" y="4055104"/>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9785D87-AFF9-A5AF-616D-03441D46C5A2}"/>
              </a:ext>
            </a:extLst>
          </p:cNvPr>
          <p:cNvSpPr/>
          <p:nvPr/>
        </p:nvSpPr>
        <p:spPr>
          <a:xfrm>
            <a:off x="4985075" y="4457038"/>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CC146-EDCD-3E30-C19B-9EA3AA8CE4AD}"/>
              </a:ext>
            </a:extLst>
          </p:cNvPr>
          <p:cNvSpPr/>
          <p:nvPr/>
        </p:nvSpPr>
        <p:spPr>
          <a:xfrm>
            <a:off x="5819862" y="358011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9C318-4C8B-8875-3415-5AF90CF69937}"/>
              </a:ext>
            </a:extLst>
          </p:cNvPr>
          <p:cNvSpPr/>
          <p:nvPr/>
        </p:nvSpPr>
        <p:spPr>
          <a:xfrm>
            <a:off x="5871569" y="4055104"/>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341C0D-64AD-96A8-FC75-6FB20FC25E78}"/>
              </a:ext>
            </a:extLst>
          </p:cNvPr>
          <p:cNvSpPr/>
          <p:nvPr/>
        </p:nvSpPr>
        <p:spPr>
          <a:xfrm>
            <a:off x="4090083" y="4962701"/>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47873FD-0418-2FFC-80B2-300271CB4966}"/>
              </a:ext>
            </a:extLst>
          </p:cNvPr>
          <p:cNvSpPr/>
          <p:nvPr/>
        </p:nvSpPr>
        <p:spPr>
          <a:xfrm>
            <a:off x="3805128" y="5700579"/>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D7E362-455C-5EEB-F61C-5B1BCE2868F1}"/>
              </a:ext>
            </a:extLst>
          </p:cNvPr>
          <p:cNvSpPr/>
          <p:nvPr/>
        </p:nvSpPr>
        <p:spPr>
          <a:xfrm>
            <a:off x="3660455" y="2737941"/>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AF1B2D4-E3C2-1125-EE12-6E71A491A99A}"/>
              </a:ext>
            </a:extLst>
          </p:cNvPr>
          <p:cNvSpPr/>
          <p:nvPr/>
        </p:nvSpPr>
        <p:spPr>
          <a:xfrm>
            <a:off x="4090084" y="2730796"/>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1103A63-FB52-62FC-202D-F7962A555A62}"/>
              </a:ext>
            </a:extLst>
          </p:cNvPr>
          <p:cNvSpPr/>
          <p:nvPr/>
        </p:nvSpPr>
        <p:spPr>
          <a:xfrm>
            <a:off x="9017653" y="3212358"/>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35" name="Straight Arrow Connector 34">
            <a:extLst>
              <a:ext uri="{FF2B5EF4-FFF2-40B4-BE49-F238E27FC236}">
                <a16:creationId xmlns:a16="http://schemas.microsoft.com/office/drawing/2014/main" id="{EF85222B-95A8-35F2-A228-24274FBD09E6}"/>
              </a:ext>
            </a:extLst>
          </p:cNvPr>
          <p:cNvCxnSpPr>
            <a:cxnSpLocks/>
            <a:stCxn id="37" idx="0"/>
            <a:endCxn id="34" idx="1"/>
          </p:cNvCxnSpPr>
          <p:nvPr/>
        </p:nvCxnSpPr>
        <p:spPr>
          <a:xfrm flipV="1">
            <a:off x="4914697" y="3381725"/>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135A0C-F5B9-59A0-D09B-ACA533CB174B}"/>
              </a:ext>
            </a:extLst>
          </p:cNvPr>
          <p:cNvCxnSpPr>
            <a:cxnSpLocks/>
            <a:stCxn id="38" idx="0"/>
            <a:endCxn id="34" idx="1"/>
          </p:cNvCxnSpPr>
          <p:nvPr/>
        </p:nvCxnSpPr>
        <p:spPr>
          <a:xfrm flipV="1">
            <a:off x="5871569" y="3381725"/>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AB1785E-BBE1-33BB-92A7-E433E4E63B71}"/>
              </a:ext>
            </a:extLst>
          </p:cNvPr>
          <p:cNvSpPr/>
          <p:nvPr/>
        </p:nvSpPr>
        <p:spPr>
          <a:xfrm>
            <a:off x="4776286" y="5736131"/>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47F884-82DE-72F2-DA98-46468B40D989}"/>
              </a:ext>
            </a:extLst>
          </p:cNvPr>
          <p:cNvSpPr/>
          <p:nvPr/>
        </p:nvSpPr>
        <p:spPr>
          <a:xfrm>
            <a:off x="5733158" y="5744186"/>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184D92A-FE26-E888-3FC9-D3C93273D599}"/>
                  </a:ext>
                </a:extLst>
              </p:cNvPr>
              <p:cNvSpPr/>
              <p:nvPr/>
            </p:nvSpPr>
            <p:spPr>
              <a:xfrm>
                <a:off x="9422652" y="5280917"/>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39" name="Rectangle 38">
                <a:extLst>
                  <a:ext uri="{FF2B5EF4-FFF2-40B4-BE49-F238E27FC236}">
                    <a16:creationId xmlns:a16="http://schemas.microsoft.com/office/drawing/2014/main" id="{D184D92A-FE26-E888-3FC9-D3C93273D599}"/>
                  </a:ext>
                </a:extLst>
              </p:cNvPr>
              <p:cNvSpPr>
                <a:spLocks noRot="1" noChangeAspect="1" noMove="1" noResize="1" noEditPoints="1" noAdjustHandles="1" noChangeArrowheads="1" noChangeShapeType="1" noTextEdit="1"/>
              </p:cNvSpPr>
              <p:nvPr/>
            </p:nvSpPr>
            <p:spPr>
              <a:xfrm>
                <a:off x="9422652" y="5280917"/>
                <a:ext cx="2342168" cy="808140"/>
              </a:xfrm>
              <a:prstGeom prst="rect">
                <a:avLst/>
              </a:prstGeom>
              <a:blipFill>
                <a:blip r:embed="rId4"/>
                <a:stretch>
                  <a:fillRect l="-1292" t="-2206" b="-8824"/>
                </a:stretch>
              </a:blipFill>
              <a:ln/>
            </p:spPr>
            <p:txBody>
              <a:bodyPr/>
              <a:lstStyle/>
              <a:p>
                <a:r>
                  <a:rPr lang="en-IN">
                    <a:noFill/>
                  </a:rPr>
                  <a:t> </a:t>
                </a:r>
              </a:p>
            </p:txBody>
          </p:sp>
        </mc:Fallback>
      </mc:AlternateContent>
      <p:sp>
        <p:nvSpPr>
          <p:cNvPr id="40" name="Rectangle 39">
            <a:extLst>
              <a:ext uri="{FF2B5EF4-FFF2-40B4-BE49-F238E27FC236}">
                <a16:creationId xmlns:a16="http://schemas.microsoft.com/office/drawing/2014/main" id="{6404DC87-6B1D-FA10-451C-02B477B4BBA1}"/>
              </a:ext>
            </a:extLst>
          </p:cNvPr>
          <p:cNvSpPr/>
          <p:nvPr/>
        </p:nvSpPr>
        <p:spPr>
          <a:xfrm>
            <a:off x="3833200" y="5704429"/>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4AE1F1-4FF9-17C4-EE2D-0876B8038CE1}"/>
              </a:ext>
            </a:extLst>
          </p:cNvPr>
          <p:cNvSpPr/>
          <p:nvPr/>
        </p:nvSpPr>
        <p:spPr>
          <a:xfrm>
            <a:off x="4536182" y="5727717"/>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7DDA879C-B8F3-99E6-9FF9-086DA0A2DCC4}"/>
              </a:ext>
            </a:extLst>
          </p:cNvPr>
          <p:cNvCxnSpPr>
            <a:cxnSpLocks/>
            <a:endCxn id="39" idx="1"/>
          </p:cNvCxnSpPr>
          <p:nvPr/>
        </p:nvCxnSpPr>
        <p:spPr>
          <a:xfrm>
            <a:off x="4259360" y="2881580"/>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Rectangle 42">
            <a:extLst>
              <a:ext uri="{FF2B5EF4-FFF2-40B4-BE49-F238E27FC236}">
                <a16:creationId xmlns:a16="http://schemas.microsoft.com/office/drawing/2014/main" id="{753AAD36-9685-52B5-E0D2-C654D4F505C2}"/>
              </a:ext>
            </a:extLst>
          </p:cNvPr>
          <p:cNvSpPr/>
          <p:nvPr/>
        </p:nvSpPr>
        <p:spPr>
          <a:xfrm>
            <a:off x="4112280" y="2682321"/>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869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45647" y="68485"/>
            <a:ext cx="2252748" cy="868823"/>
          </a:xfr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algn="ctr"/>
            <a:r>
              <a:rPr lang="en-US" sz="2000" kern="1200">
                <a:solidFill>
                  <a:schemeClr val="tx1"/>
                </a:solidFill>
                <a:latin typeface="+mj-lt"/>
                <a:ea typeface="+mj-ea"/>
                <a:cs typeface="+mj-cs"/>
              </a:rPr>
              <a:t>Optimization Formulation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176332" y="859723"/>
            <a:ext cx="1963534" cy="598516"/>
          </a:xfrm>
          <a:solidFill>
            <a:srgbClr val="002D61"/>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70000" lnSpcReduction="20000"/>
          </a:bodyPr>
          <a:lstStyle/>
          <a:p>
            <a:pPr marL="0" indent="0" algn="ctr">
              <a:spcBef>
                <a:spcPts val="1000"/>
              </a:spcBef>
              <a:buNone/>
            </a:pPr>
            <a:r>
              <a:rPr lang="en-US" sz="2000" kern="1200">
                <a:solidFill>
                  <a:schemeClr val="bg1"/>
                </a:solidFill>
                <a:latin typeface="+mn-lt"/>
                <a:ea typeface="+mn-ea"/>
                <a:cs typeface="+mn-cs"/>
              </a:rPr>
              <a:t>Making a simpler Optimization Problem</a:t>
            </a:r>
          </a:p>
        </p:txBody>
      </p:sp>
      <p:pic>
        <p:nvPicPr>
          <p:cNvPr id="9" name="Picture 8">
            <a:extLst>
              <a:ext uri="{FF2B5EF4-FFF2-40B4-BE49-F238E27FC236}">
                <a16:creationId xmlns:a16="http://schemas.microsoft.com/office/drawing/2014/main" id="{7219A59D-12DE-3428-97E9-A233A0AE3C21}"/>
              </a:ext>
            </a:extLst>
          </p:cNvPr>
          <p:cNvPicPr>
            <a:picLocks noChangeAspect="1"/>
          </p:cNvPicPr>
          <p:nvPr/>
        </p:nvPicPr>
        <p:blipFill>
          <a:blip r:embed="rId2"/>
          <a:stretch>
            <a:fillRect/>
          </a:stretch>
        </p:blipFill>
        <p:spPr>
          <a:xfrm>
            <a:off x="2867001" y="2539815"/>
            <a:ext cx="8446416" cy="4096512"/>
          </a:xfrm>
          <a:custGeom>
            <a:avLst/>
            <a:gdLst>
              <a:gd name="connsiteX0" fmla="*/ 0 w 8446416"/>
              <a:gd name="connsiteY0" fmla="*/ 0 h 4096512"/>
              <a:gd name="connsiteX1" fmla="*/ 565260 w 8446416"/>
              <a:gd name="connsiteY1" fmla="*/ 0 h 4096512"/>
              <a:gd name="connsiteX2" fmla="*/ 961592 w 8446416"/>
              <a:gd name="connsiteY2" fmla="*/ 0 h 4096512"/>
              <a:gd name="connsiteX3" fmla="*/ 1526852 w 8446416"/>
              <a:gd name="connsiteY3" fmla="*/ 0 h 4096512"/>
              <a:gd name="connsiteX4" fmla="*/ 2092112 w 8446416"/>
              <a:gd name="connsiteY4" fmla="*/ 0 h 4096512"/>
              <a:gd name="connsiteX5" fmla="*/ 2826301 w 8446416"/>
              <a:gd name="connsiteY5" fmla="*/ 0 h 4096512"/>
              <a:gd name="connsiteX6" fmla="*/ 3307097 w 8446416"/>
              <a:gd name="connsiteY6" fmla="*/ 0 h 4096512"/>
              <a:gd name="connsiteX7" fmla="*/ 3872357 w 8446416"/>
              <a:gd name="connsiteY7" fmla="*/ 0 h 4096512"/>
              <a:gd name="connsiteX8" fmla="*/ 4691010 w 8446416"/>
              <a:gd name="connsiteY8" fmla="*/ 0 h 4096512"/>
              <a:gd name="connsiteX9" fmla="*/ 5087341 w 8446416"/>
              <a:gd name="connsiteY9" fmla="*/ 0 h 4096512"/>
              <a:gd name="connsiteX10" fmla="*/ 5483673 w 8446416"/>
              <a:gd name="connsiteY10" fmla="*/ 0 h 4096512"/>
              <a:gd name="connsiteX11" fmla="*/ 5880005 w 8446416"/>
              <a:gd name="connsiteY11" fmla="*/ 0 h 4096512"/>
              <a:gd name="connsiteX12" fmla="*/ 6529729 w 8446416"/>
              <a:gd name="connsiteY12" fmla="*/ 0 h 4096512"/>
              <a:gd name="connsiteX13" fmla="*/ 7094989 w 8446416"/>
              <a:gd name="connsiteY13" fmla="*/ 0 h 4096512"/>
              <a:gd name="connsiteX14" fmla="*/ 8446416 w 8446416"/>
              <a:gd name="connsiteY14" fmla="*/ 0 h 4096512"/>
              <a:gd name="connsiteX15" fmla="*/ 8446416 w 8446416"/>
              <a:gd name="connsiteY15" fmla="*/ 559857 h 4096512"/>
              <a:gd name="connsiteX16" fmla="*/ 8446416 w 8446416"/>
              <a:gd name="connsiteY16" fmla="*/ 1119713 h 4096512"/>
              <a:gd name="connsiteX17" fmla="*/ 8446416 w 8446416"/>
              <a:gd name="connsiteY17" fmla="*/ 1761500 h 4096512"/>
              <a:gd name="connsiteX18" fmla="*/ 8446416 w 8446416"/>
              <a:gd name="connsiteY18" fmla="*/ 2321357 h 4096512"/>
              <a:gd name="connsiteX19" fmla="*/ 8446416 w 8446416"/>
              <a:gd name="connsiteY19" fmla="*/ 2881213 h 4096512"/>
              <a:gd name="connsiteX20" fmla="*/ 8446416 w 8446416"/>
              <a:gd name="connsiteY20" fmla="*/ 4096512 h 4096512"/>
              <a:gd name="connsiteX21" fmla="*/ 7796692 w 8446416"/>
              <a:gd name="connsiteY21" fmla="*/ 4096512 h 4096512"/>
              <a:gd name="connsiteX22" fmla="*/ 7062503 w 8446416"/>
              <a:gd name="connsiteY22" fmla="*/ 4096512 h 4096512"/>
              <a:gd name="connsiteX23" fmla="*/ 6581707 w 8446416"/>
              <a:gd name="connsiteY23" fmla="*/ 4096512 h 4096512"/>
              <a:gd name="connsiteX24" fmla="*/ 6185375 w 8446416"/>
              <a:gd name="connsiteY24" fmla="*/ 4096512 h 4096512"/>
              <a:gd name="connsiteX25" fmla="*/ 5789044 w 8446416"/>
              <a:gd name="connsiteY25" fmla="*/ 4096512 h 4096512"/>
              <a:gd name="connsiteX26" fmla="*/ 5308248 w 8446416"/>
              <a:gd name="connsiteY26" fmla="*/ 4096512 h 4096512"/>
              <a:gd name="connsiteX27" fmla="*/ 4658523 w 8446416"/>
              <a:gd name="connsiteY27" fmla="*/ 4096512 h 4096512"/>
              <a:gd name="connsiteX28" fmla="*/ 3839871 w 8446416"/>
              <a:gd name="connsiteY28" fmla="*/ 4096512 h 4096512"/>
              <a:gd name="connsiteX29" fmla="*/ 3274611 w 8446416"/>
              <a:gd name="connsiteY29" fmla="*/ 4096512 h 4096512"/>
              <a:gd name="connsiteX30" fmla="*/ 2878279 w 8446416"/>
              <a:gd name="connsiteY30" fmla="*/ 4096512 h 4096512"/>
              <a:gd name="connsiteX31" fmla="*/ 2313019 w 8446416"/>
              <a:gd name="connsiteY31" fmla="*/ 4096512 h 4096512"/>
              <a:gd name="connsiteX32" fmla="*/ 1916687 w 8446416"/>
              <a:gd name="connsiteY32" fmla="*/ 4096512 h 4096512"/>
              <a:gd name="connsiteX33" fmla="*/ 1435891 w 8446416"/>
              <a:gd name="connsiteY33" fmla="*/ 4096512 h 4096512"/>
              <a:gd name="connsiteX34" fmla="*/ 1039559 w 8446416"/>
              <a:gd name="connsiteY34" fmla="*/ 4096512 h 4096512"/>
              <a:gd name="connsiteX35" fmla="*/ 643227 w 8446416"/>
              <a:gd name="connsiteY35" fmla="*/ 4096512 h 4096512"/>
              <a:gd name="connsiteX36" fmla="*/ 0 w 8446416"/>
              <a:gd name="connsiteY36" fmla="*/ 4096512 h 4096512"/>
              <a:gd name="connsiteX37" fmla="*/ 0 w 8446416"/>
              <a:gd name="connsiteY37" fmla="*/ 3413760 h 4096512"/>
              <a:gd name="connsiteX38" fmla="*/ 0 w 8446416"/>
              <a:gd name="connsiteY38" fmla="*/ 2690043 h 4096512"/>
              <a:gd name="connsiteX39" fmla="*/ 0 w 8446416"/>
              <a:gd name="connsiteY39" fmla="*/ 1966326 h 4096512"/>
              <a:gd name="connsiteX40" fmla="*/ 0 w 8446416"/>
              <a:gd name="connsiteY40" fmla="*/ 1406469 h 4096512"/>
              <a:gd name="connsiteX41" fmla="*/ 0 w 8446416"/>
              <a:gd name="connsiteY41" fmla="*/ 641787 h 4096512"/>
              <a:gd name="connsiteX42" fmla="*/ 0 w 8446416"/>
              <a:gd name="connsiteY42" fmla="*/ 0 h 40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416" h="4096512" fill="none" extrusionOk="0">
                <a:moveTo>
                  <a:pt x="0" y="0"/>
                </a:moveTo>
                <a:cubicBezTo>
                  <a:pt x="122783" y="-18293"/>
                  <a:pt x="369994" y="-23982"/>
                  <a:pt x="565260" y="0"/>
                </a:cubicBezTo>
                <a:cubicBezTo>
                  <a:pt x="760526" y="23982"/>
                  <a:pt x="791725" y="-14659"/>
                  <a:pt x="961592" y="0"/>
                </a:cubicBezTo>
                <a:cubicBezTo>
                  <a:pt x="1131459" y="14659"/>
                  <a:pt x="1336128" y="-16047"/>
                  <a:pt x="1526852" y="0"/>
                </a:cubicBezTo>
                <a:cubicBezTo>
                  <a:pt x="1717576" y="16047"/>
                  <a:pt x="1824116" y="-11103"/>
                  <a:pt x="2092112" y="0"/>
                </a:cubicBezTo>
                <a:cubicBezTo>
                  <a:pt x="2360108" y="11103"/>
                  <a:pt x="2665839" y="-12494"/>
                  <a:pt x="2826301" y="0"/>
                </a:cubicBezTo>
                <a:cubicBezTo>
                  <a:pt x="2986763" y="12494"/>
                  <a:pt x="3174061" y="-18498"/>
                  <a:pt x="3307097" y="0"/>
                </a:cubicBezTo>
                <a:cubicBezTo>
                  <a:pt x="3440133" y="18498"/>
                  <a:pt x="3596650" y="-24288"/>
                  <a:pt x="3872357" y="0"/>
                </a:cubicBezTo>
                <a:cubicBezTo>
                  <a:pt x="4148064" y="24288"/>
                  <a:pt x="4474780" y="25994"/>
                  <a:pt x="4691010" y="0"/>
                </a:cubicBezTo>
                <a:cubicBezTo>
                  <a:pt x="4907240" y="-25994"/>
                  <a:pt x="4961993" y="-16068"/>
                  <a:pt x="5087341" y="0"/>
                </a:cubicBezTo>
                <a:cubicBezTo>
                  <a:pt x="5212689" y="16068"/>
                  <a:pt x="5300378" y="-9388"/>
                  <a:pt x="5483673" y="0"/>
                </a:cubicBezTo>
                <a:cubicBezTo>
                  <a:pt x="5666968" y="9388"/>
                  <a:pt x="5687354" y="4691"/>
                  <a:pt x="5880005" y="0"/>
                </a:cubicBezTo>
                <a:cubicBezTo>
                  <a:pt x="6072656" y="-4691"/>
                  <a:pt x="6237758" y="6923"/>
                  <a:pt x="6529729" y="0"/>
                </a:cubicBezTo>
                <a:cubicBezTo>
                  <a:pt x="6821700" y="-6923"/>
                  <a:pt x="6923137" y="-9944"/>
                  <a:pt x="7094989" y="0"/>
                </a:cubicBezTo>
                <a:cubicBezTo>
                  <a:pt x="7266841" y="9944"/>
                  <a:pt x="7989056" y="30945"/>
                  <a:pt x="8446416" y="0"/>
                </a:cubicBezTo>
                <a:cubicBezTo>
                  <a:pt x="8426341" y="184298"/>
                  <a:pt x="8434829" y="381851"/>
                  <a:pt x="8446416" y="559857"/>
                </a:cubicBezTo>
                <a:cubicBezTo>
                  <a:pt x="8458003" y="737863"/>
                  <a:pt x="8436017" y="929809"/>
                  <a:pt x="8446416" y="1119713"/>
                </a:cubicBezTo>
                <a:cubicBezTo>
                  <a:pt x="8456815" y="1309617"/>
                  <a:pt x="8470778" y="1449066"/>
                  <a:pt x="8446416" y="1761500"/>
                </a:cubicBezTo>
                <a:cubicBezTo>
                  <a:pt x="8422054" y="2073934"/>
                  <a:pt x="8444916" y="2070109"/>
                  <a:pt x="8446416" y="2321357"/>
                </a:cubicBezTo>
                <a:cubicBezTo>
                  <a:pt x="8447916" y="2572605"/>
                  <a:pt x="8452595" y="2670332"/>
                  <a:pt x="8446416" y="2881213"/>
                </a:cubicBezTo>
                <a:cubicBezTo>
                  <a:pt x="8440237" y="3092094"/>
                  <a:pt x="8453182" y="3759285"/>
                  <a:pt x="8446416" y="4096512"/>
                </a:cubicBezTo>
                <a:cubicBezTo>
                  <a:pt x="8153211" y="4101290"/>
                  <a:pt x="7998201" y="4088990"/>
                  <a:pt x="7796692" y="4096512"/>
                </a:cubicBezTo>
                <a:cubicBezTo>
                  <a:pt x="7595183" y="4104034"/>
                  <a:pt x="7387862" y="4079623"/>
                  <a:pt x="7062503" y="4096512"/>
                </a:cubicBezTo>
                <a:cubicBezTo>
                  <a:pt x="6737144" y="4113401"/>
                  <a:pt x="6703995" y="4074307"/>
                  <a:pt x="6581707" y="4096512"/>
                </a:cubicBezTo>
                <a:cubicBezTo>
                  <a:pt x="6459419" y="4118717"/>
                  <a:pt x="6275514" y="4098451"/>
                  <a:pt x="6185375" y="4096512"/>
                </a:cubicBezTo>
                <a:cubicBezTo>
                  <a:pt x="6095236" y="4094573"/>
                  <a:pt x="5899238" y="4081317"/>
                  <a:pt x="5789044" y="4096512"/>
                </a:cubicBezTo>
                <a:cubicBezTo>
                  <a:pt x="5678850" y="4111707"/>
                  <a:pt x="5545218" y="4078790"/>
                  <a:pt x="5308248" y="4096512"/>
                </a:cubicBezTo>
                <a:cubicBezTo>
                  <a:pt x="5071278" y="4114234"/>
                  <a:pt x="4906019" y="4085576"/>
                  <a:pt x="4658523" y="4096512"/>
                </a:cubicBezTo>
                <a:cubicBezTo>
                  <a:pt x="4411027" y="4107448"/>
                  <a:pt x="4120991" y="4116557"/>
                  <a:pt x="3839871" y="4096512"/>
                </a:cubicBezTo>
                <a:cubicBezTo>
                  <a:pt x="3558751" y="4076467"/>
                  <a:pt x="3391940" y="4095633"/>
                  <a:pt x="3274611" y="4096512"/>
                </a:cubicBezTo>
                <a:cubicBezTo>
                  <a:pt x="3157282" y="4097391"/>
                  <a:pt x="2970626" y="4097355"/>
                  <a:pt x="2878279" y="4096512"/>
                </a:cubicBezTo>
                <a:cubicBezTo>
                  <a:pt x="2785932" y="4095669"/>
                  <a:pt x="2456701" y="4077577"/>
                  <a:pt x="2313019" y="4096512"/>
                </a:cubicBezTo>
                <a:cubicBezTo>
                  <a:pt x="2169337" y="4115447"/>
                  <a:pt x="2037867" y="4078880"/>
                  <a:pt x="1916687" y="4096512"/>
                </a:cubicBezTo>
                <a:cubicBezTo>
                  <a:pt x="1795507" y="4114144"/>
                  <a:pt x="1540002" y="4081107"/>
                  <a:pt x="1435891" y="4096512"/>
                </a:cubicBezTo>
                <a:cubicBezTo>
                  <a:pt x="1331780" y="4111917"/>
                  <a:pt x="1170568" y="4098529"/>
                  <a:pt x="1039559" y="4096512"/>
                </a:cubicBezTo>
                <a:cubicBezTo>
                  <a:pt x="908550" y="4094495"/>
                  <a:pt x="811876" y="4107000"/>
                  <a:pt x="643227" y="4096512"/>
                </a:cubicBezTo>
                <a:cubicBezTo>
                  <a:pt x="474578" y="4086024"/>
                  <a:pt x="188728" y="4099546"/>
                  <a:pt x="0" y="4096512"/>
                </a:cubicBezTo>
                <a:cubicBezTo>
                  <a:pt x="10759" y="3825914"/>
                  <a:pt x="-2311" y="3656309"/>
                  <a:pt x="0" y="3413760"/>
                </a:cubicBezTo>
                <a:cubicBezTo>
                  <a:pt x="2311" y="3171211"/>
                  <a:pt x="-33223" y="2967775"/>
                  <a:pt x="0" y="2690043"/>
                </a:cubicBezTo>
                <a:cubicBezTo>
                  <a:pt x="33223" y="2412311"/>
                  <a:pt x="-16345" y="2170863"/>
                  <a:pt x="0" y="1966326"/>
                </a:cubicBezTo>
                <a:cubicBezTo>
                  <a:pt x="16345" y="1761789"/>
                  <a:pt x="15149" y="1524350"/>
                  <a:pt x="0" y="1406469"/>
                </a:cubicBezTo>
                <a:cubicBezTo>
                  <a:pt x="-15149" y="1288588"/>
                  <a:pt x="-3527" y="910223"/>
                  <a:pt x="0" y="641787"/>
                </a:cubicBezTo>
                <a:cubicBezTo>
                  <a:pt x="3527" y="373351"/>
                  <a:pt x="15442" y="148996"/>
                  <a:pt x="0" y="0"/>
                </a:cubicBezTo>
                <a:close/>
              </a:path>
              <a:path w="8446416" h="4096512" stroke="0" extrusionOk="0">
                <a:moveTo>
                  <a:pt x="0" y="0"/>
                </a:moveTo>
                <a:cubicBezTo>
                  <a:pt x="168333" y="5724"/>
                  <a:pt x="500092" y="34569"/>
                  <a:pt x="734188" y="0"/>
                </a:cubicBezTo>
                <a:cubicBezTo>
                  <a:pt x="968284" y="-34569"/>
                  <a:pt x="1193226" y="-343"/>
                  <a:pt x="1383913" y="0"/>
                </a:cubicBezTo>
                <a:cubicBezTo>
                  <a:pt x="1574600" y="343"/>
                  <a:pt x="1851441" y="19634"/>
                  <a:pt x="2033637" y="0"/>
                </a:cubicBezTo>
                <a:cubicBezTo>
                  <a:pt x="2215833" y="-19634"/>
                  <a:pt x="2234948" y="-11035"/>
                  <a:pt x="2429969" y="0"/>
                </a:cubicBezTo>
                <a:cubicBezTo>
                  <a:pt x="2624990" y="11035"/>
                  <a:pt x="2659240" y="-2043"/>
                  <a:pt x="2826301" y="0"/>
                </a:cubicBezTo>
                <a:cubicBezTo>
                  <a:pt x="2993362" y="2043"/>
                  <a:pt x="3099235" y="-12467"/>
                  <a:pt x="3222633" y="0"/>
                </a:cubicBezTo>
                <a:cubicBezTo>
                  <a:pt x="3346031" y="12467"/>
                  <a:pt x="3727828" y="-16472"/>
                  <a:pt x="4041285" y="0"/>
                </a:cubicBezTo>
                <a:cubicBezTo>
                  <a:pt x="4354742" y="16472"/>
                  <a:pt x="4341757" y="-3971"/>
                  <a:pt x="4606545" y="0"/>
                </a:cubicBezTo>
                <a:cubicBezTo>
                  <a:pt x="4871333" y="3971"/>
                  <a:pt x="5112312" y="30178"/>
                  <a:pt x="5256270" y="0"/>
                </a:cubicBezTo>
                <a:cubicBezTo>
                  <a:pt x="5400228" y="-30178"/>
                  <a:pt x="5738416" y="-13136"/>
                  <a:pt x="5905994" y="0"/>
                </a:cubicBezTo>
                <a:cubicBezTo>
                  <a:pt x="6073572" y="13136"/>
                  <a:pt x="6342283" y="-4629"/>
                  <a:pt x="6555718" y="0"/>
                </a:cubicBezTo>
                <a:cubicBezTo>
                  <a:pt x="6769153" y="4629"/>
                  <a:pt x="6878230" y="-26092"/>
                  <a:pt x="7120978" y="0"/>
                </a:cubicBezTo>
                <a:cubicBezTo>
                  <a:pt x="7363726" y="26092"/>
                  <a:pt x="7410198" y="-11720"/>
                  <a:pt x="7517310" y="0"/>
                </a:cubicBezTo>
                <a:cubicBezTo>
                  <a:pt x="7624422" y="11720"/>
                  <a:pt x="8075329" y="36940"/>
                  <a:pt x="8446416" y="0"/>
                </a:cubicBezTo>
                <a:cubicBezTo>
                  <a:pt x="8434501" y="170450"/>
                  <a:pt x="8437219" y="413808"/>
                  <a:pt x="8446416" y="723717"/>
                </a:cubicBezTo>
                <a:cubicBezTo>
                  <a:pt x="8455613" y="1033626"/>
                  <a:pt x="8449818" y="1113403"/>
                  <a:pt x="8446416" y="1447434"/>
                </a:cubicBezTo>
                <a:cubicBezTo>
                  <a:pt x="8443014" y="1781465"/>
                  <a:pt x="8436343" y="1775816"/>
                  <a:pt x="8446416" y="2007291"/>
                </a:cubicBezTo>
                <a:cubicBezTo>
                  <a:pt x="8456489" y="2238766"/>
                  <a:pt x="8434673" y="2475977"/>
                  <a:pt x="8446416" y="2690043"/>
                </a:cubicBezTo>
                <a:cubicBezTo>
                  <a:pt x="8458159" y="2904109"/>
                  <a:pt x="8427434" y="3142629"/>
                  <a:pt x="8446416" y="3413760"/>
                </a:cubicBezTo>
                <a:cubicBezTo>
                  <a:pt x="8465398" y="3684891"/>
                  <a:pt x="8455046" y="3897958"/>
                  <a:pt x="8446416" y="4096512"/>
                </a:cubicBezTo>
                <a:cubicBezTo>
                  <a:pt x="8326458" y="4110167"/>
                  <a:pt x="8134033" y="4115224"/>
                  <a:pt x="7965620" y="4096512"/>
                </a:cubicBezTo>
                <a:cubicBezTo>
                  <a:pt x="7797207" y="4077800"/>
                  <a:pt x="7617253" y="4074140"/>
                  <a:pt x="7400360" y="4096512"/>
                </a:cubicBezTo>
                <a:cubicBezTo>
                  <a:pt x="7183467" y="4118884"/>
                  <a:pt x="6955521" y="4122570"/>
                  <a:pt x="6666171" y="4096512"/>
                </a:cubicBezTo>
                <a:cubicBezTo>
                  <a:pt x="6376821" y="4070454"/>
                  <a:pt x="6408045" y="4100891"/>
                  <a:pt x="6269840" y="4096512"/>
                </a:cubicBezTo>
                <a:cubicBezTo>
                  <a:pt x="6131635" y="4092133"/>
                  <a:pt x="5989934" y="4111040"/>
                  <a:pt x="5789044" y="4096512"/>
                </a:cubicBezTo>
                <a:cubicBezTo>
                  <a:pt x="5588154" y="4081984"/>
                  <a:pt x="5292402" y="4127923"/>
                  <a:pt x="5054855" y="4096512"/>
                </a:cubicBezTo>
                <a:cubicBezTo>
                  <a:pt x="4817308" y="4065101"/>
                  <a:pt x="4770000" y="4090083"/>
                  <a:pt x="4658523" y="4096512"/>
                </a:cubicBezTo>
                <a:cubicBezTo>
                  <a:pt x="4547046" y="4102941"/>
                  <a:pt x="4413648" y="4092337"/>
                  <a:pt x="4262191" y="4096512"/>
                </a:cubicBezTo>
                <a:cubicBezTo>
                  <a:pt x="4110734" y="4100687"/>
                  <a:pt x="3984974" y="4113314"/>
                  <a:pt x="3865860" y="4096512"/>
                </a:cubicBezTo>
                <a:cubicBezTo>
                  <a:pt x="3746746" y="4079710"/>
                  <a:pt x="3359328" y="4068000"/>
                  <a:pt x="3216135" y="4096512"/>
                </a:cubicBezTo>
                <a:cubicBezTo>
                  <a:pt x="3072943" y="4125024"/>
                  <a:pt x="2868803" y="4094050"/>
                  <a:pt x="2735339" y="4096512"/>
                </a:cubicBezTo>
                <a:cubicBezTo>
                  <a:pt x="2601875" y="4098974"/>
                  <a:pt x="2336994" y="4113436"/>
                  <a:pt x="2001151" y="4096512"/>
                </a:cubicBezTo>
                <a:cubicBezTo>
                  <a:pt x="1665308" y="4079588"/>
                  <a:pt x="1495193" y="4095109"/>
                  <a:pt x="1351427" y="4096512"/>
                </a:cubicBezTo>
                <a:cubicBezTo>
                  <a:pt x="1207661" y="4097915"/>
                  <a:pt x="1045021" y="4107061"/>
                  <a:pt x="955095" y="4096512"/>
                </a:cubicBezTo>
                <a:cubicBezTo>
                  <a:pt x="865169" y="4085963"/>
                  <a:pt x="413989" y="4086775"/>
                  <a:pt x="0" y="4096512"/>
                </a:cubicBezTo>
                <a:cubicBezTo>
                  <a:pt x="-19956" y="3885334"/>
                  <a:pt x="29201" y="3592526"/>
                  <a:pt x="0" y="3413760"/>
                </a:cubicBezTo>
                <a:cubicBezTo>
                  <a:pt x="-29201" y="3234994"/>
                  <a:pt x="-11887" y="2914262"/>
                  <a:pt x="0" y="2771973"/>
                </a:cubicBezTo>
                <a:cubicBezTo>
                  <a:pt x="11887" y="2629684"/>
                  <a:pt x="-16290" y="2358420"/>
                  <a:pt x="0" y="2171151"/>
                </a:cubicBezTo>
                <a:cubicBezTo>
                  <a:pt x="16290" y="1983882"/>
                  <a:pt x="23242" y="1570216"/>
                  <a:pt x="0" y="1406469"/>
                </a:cubicBezTo>
                <a:cubicBezTo>
                  <a:pt x="-23242" y="1242722"/>
                  <a:pt x="24837" y="1096555"/>
                  <a:pt x="0" y="846612"/>
                </a:cubicBezTo>
                <a:cubicBezTo>
                  <a:pt x="-24837" y="596669"/>
                  <a:pt x="27051" y="265174"/>
                  <a:pt x="0" y="0"/>
                </a:cubicBezTo>
                <a:close/>
              </a:path>
            </a:pathLst>
          </a:custGeom>
          <a:ln w="19050">
            <a:solidFill>
              <a:schemeClr val="accent2"/>
            </a:solidFill>
            <a:extLst>
              <a:ext uri="{C807C97D-BFC1-408E-A445-0C87EB9F89A2}">
                <ask:lineSketchStyleProps xmlns:ask="http://schemas.microsoft.com/office/drawing/2018/sketchyshapes" sd="2749196645">
                  <a:prstGeom prst="rect">
                    <a:avLst/>
                  </a:prstGeom>
                  <ask:type>
                    <ask:lineSketchFreehand/>
                  </ask:type>
                </ask:lineSketchStyleProps>
              </a:ext>
            </a:extLst>
          </a:ln>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7B08128-E48D-BCDF-DA72-09B0FF2452BA}"/>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9</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9</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5</m:t>
                    </m:r>
                    <m:r>
                      <a:rPr lang="en-US" sz="1600" b="0" i="1" smtClean="0">
                        <a:latin typeface="Cambria Math" panose="02040503050406030204" pitchFamily="18" charset="0"/>
                      </a:rPr>
                      <m:t>𝑚</m:t>
                    </m:r>
                  </m:oMath>
                </a14:m>
                <a:r>
                  <a:rPr lang="en-US" sz="1600"/>
                  <a:t> (Non-Linear)</a:t>
                </a:r>
              </a:p>
            </p:txBody>
          </p:sp>
        </mc:Choice>
        <mc:Fallback xmlns="">
          <p:sp>
            <p:nvSpPr>
              <p:cNvPr id="16" name="Rectangle 15">
                <a:extLst>
                  <a:ext uri="{FF2B5EF4-FFF2-40B4-BE49-F238E27FC236}">
                    <a16:creationId xmlns:a16="http://schemas.microsoft.com/office/drawing/2014/main" id="{B7B08128-E48D-BCDF-DA72-09B0FF2452BA}"/>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3"/>
                <a:stretch>
                  <a:fillRect/>
                </a:stretch>
              </a:blip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9928018-0F29-B59E-DB28-AB524D79F362}"/>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sp>
        <p:nvSpPr>
          <p:cNvPr id="4" name="Rectangle 3">
            <a:extLst>
              <a:ext uri="{FF2B5EF4-FFF2-40B4-BE49-F238E27FC236}">
                <a16:creationId xmlns:a16="http://schemas.microsoft.com/office/drawing/2014/main" id="{9C4FDF9F-65CE-83BC-0E18-C4610A15CE56}"/>
              </a:ext>
            </a:extLst>
          </p:cNvPr>
          <p:cNvSpPr/>
          <p:nvPr/>
        </p:nvSpPr>
        <p:spPr>
          <a:xfrm>
            <a:off x="5682343" y="2702379"/>
            <a:ext cx="1175657"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4D9615-3AB4-721C-FB83-90407BDA6EF2}"/>
              </a:ext>
            </a:extLst>
          </p:cNvPr>
          <p:cNvSpPr/>
          <p:nvPr/>
        </p:nvSpPr>
        <p:spPr>
          <a:xfrm>
            <a:off x="6994072" y="2702378"/>
            <a:ext cx="3366407" cy="7266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E00007-CC74-B83B-03ED-F05CE095DAF6}"/>
              </a:ext>
            </a:extLst>
          </p:cNvPr>
          <p:cNvSpPr/>
          <p:nvPr/>
        </p:nvSpPr>
        <p:spPr>
          <a:xfrm>
            <a:off x="6858000" y="3832143"/>
            <a:ext cx="922564" cy="5658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D8C3-51E8-0D1F-4222-6052C90A3B68}"/>
              </a:ext>
            </a:extLst>
          </p:cNvPr>
          <p:cNvSpPr/>
          <p:nvPr/>
        </p:nvSpPr>
        <p:spPr>
          <a:xfrm>
            <a:off x="7416780" y="4437022"/>
            <a:ext cx="502577" cy="4438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42A50B-CF3B-C6AE-C8CC-F628B66E5FED}"/>
              </a:ext>
            </a:extLst>
          </p:cNvPr>
          <p:cNvSpPr/>
          <p:nvPr/>
        </p:nvSpPr>
        <p:spPr>
          <a:xfrm>
            <a:off x="5164118" y="4838956"/>
            <a:ext cx="1669573" cy="4944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346C2-406B-6D51-52FC-7AD247593824}"/>
              </a:ext>
            </a:extLst>
          </p:cNvPr>
          <p:cNvSpPr/>
          <p:nvPr/>
        </p:nvSpPr>
        <p:spPr>
          <a:xfrm>
            <a:off x="5998905" y="3962030"/>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6F338-14D4-8DF4-4409-475BDEE269E4}"/>
              </a:ext>
            </a:extLst>
          </p:cNvPr>
          <p:cNvSpPr/>
          <p:nvPr/>
        </p:nvSpPr>
        <p:spPr>
          <a:xfrm>
            <a:off x="6050612" y="4437022"/>
            <a:ext cx="704412" cy="3858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46742-2F2C-D240-E43A-991188837EE6}"/>
              </a:ext>
            </a:extLst>
          </p:cNvPr>
          <p:cNvSpPr/>
          <p:nvPr/>
        </p:nvSpPr>
        <p:spPr>
          <a:xfrm>
            <a:off x="4269126" y="5344619"/>
            <a:ext cx="2123429" cy="7266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3E420-15E3-A8B5-CF7D-86AB0982DEA8}"/>
              </a:ext>
            </a:extLst>
          </p:cNvPr>
          <p:cNvSpPr/>
          <p:nvPr/>
        </p:nvSpPr>
        <p:spPr>
          <a:xfrm>
            <a:off x="3984171" y="6082497"/>
            <a:ext cx="3009901" cy="494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972E0B-9096-C9F0-D418-BAD513B3CBF5}"/>
              </a:ext>
            </a:extLst>
          </p:cNvPr>
          <p:cNvSpPr/>
          <p:nvPr/>
        </p:nvSpPr>
        <p:spPr>
          <a:xfrm>
            <a:off x="3839498" y="3119859"/>
            <a:ext cx="144673" cy="17470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D8BE67-4739-3350-1263-1A7E0DDFCB8C}"/>
              </a:ext>
            </a:extLst>
          </p:cNvPr>
          <p:cNvSpPr/>
          <p:nvPr/>
        </p:nvSpPr>
        <p:spPr>
          <a:xfrm>
            <a:off x="4269127" y="3112714"/>
            <a:ext cx="1259454" cy="2005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3" name="Table 23">
            <a:extLst>
              <a:ext uri="{FF2B5EF4-FFF2-40B4-BE49-F238E27FC236}">
                <a16:creationId xmlns:a16="http://schemas.microsoft.com/office/drawing/2014/main" id="{56CDFAA6-C5F5-F87D-08F8-D45F6AAF8194}"/>
              </a:ext>
            </a:extLst>
          </p:cNvPr>
          <p:cNvGraphicFramePr>
            <a:graphicFrameLocks noGrp="1"/>
          </p:cNvGraphicFramePr>
          <p:nvPr>
            <p:extLst>
              <p:ext uri="{D42A27DB-BD31-4B8C-83A1-F6EECF244321}">
                <p14:modId xmlns:p14="http://schemas.microsoft.com/office/powerpoint/2010/main" val="3257267389"/>
              </p:ext>
            </p:extLst>
          </p:nvPr>
        </p:nvGraphicFramePr>
        <p:xfrm>
          <a:off x="3023272" y="1920"/>
          <a:ext cx="7669456" cy="2529840"/>
        </p:xfrm>
        <a:graphic>
          <a:graphicData uri="http://schemas.openxmlformats.org/drawingml/2006/table">
            <a:tbl>
              <a:tblPr firstRow="1" bandRow="1">
                <a:tableStyleId>{073A0DAA-6AF3-43AB-8588-CEC1D06C72B9}</a:tableStyleId>
              </a:tblPr>
              <a:tblGrid>
                <a:gridCol w="3834728">
                  <a:extLst>
                    <a:ext uri="{9D8B030D-6E8A-4147-A177-3AD203B41FA5}">
                      <a16:colId xmlns:a16="http://schemas.microsoft.com/office/drawing/2014/main" val="2666673412"/>
                    </a:ext>
                  </a:extLst>
                </a:gridCol>
                <a:gridCol w="3834728">
                  <a:extLst>
                    <a:ext uri="{9D8B030D-6E8A-4147-A177-3AD203B41FA5}">
                      <a16:colId xmlns:a16="http://schemas.microsoft.com/office/drawing/2014/main" val="1600038428"/>
                    </a:ext>
                  </a:extLst>
                </a:gridCol>
              </a:tblGrid>
              <a:tr h="320827">
                <a:tc>
                  <a:txBody>
                    <a:bodyPr/>
                    <a:lstStyle/>
                    <a:p>
                      <a:r>
                        <a:rPr lang="en-US"/>
                        <a:t>Class of Variable</a:t>
                      </a:r>
                    </a:p>
                  </a:txBody>
                  <a:tcPr/>
                </a:tc>
                <a:tc>
                  <a:txBody>
                    <a:bodyPr/>
                    <a:lstStyle/>
                    <a:p>
                      <a:r>
                        <a:rPr lang="en-US"/>
                        <a:t>Reason for Ignoring</a:t>
                      </a:r>
                    </a:p>
                  </a:txBody>
                  <a:tcPr/>
                </a:tc>
                <a:extLst>
                  <a:ext uri="{0D108BD9-81ED-4DB2-BD59-A6C34878D82A}">
                    <a16:rowId xmlns:a16="http://schemas.microsoft.com/office/drawing/2014/main" val="1760115332"/>
                  </a:ext>
                </a:extLst>
              </a:tr>
              <a:tr h="320827">
                <a:tc>
                  <a:txBody>
                    <a:bodyPr/>
                    <a:lstStyle/>
                    <a:p>
                      <a:endParaRPr lang="en-US"/>
                    </a:p>
                  </a:txBody>
                  <a:tcPr/>
                </a:tc>
                <a:tc>
                  <a:txBody>
                    <a:bodyPr/>
                    <a:lstStyle/>
                    <a:p>
                      <a:r>
                        <a:rPr lang="en-US" sz="1600"/>
                        <a:t>Removing Losses makes model linear.</a:t>
                      </a:r>
                    </a:p>
                  </a:txBody>
                  <a:tcPr/>
                </a:tc>
                <a:extLst>
                  <a:ext uri="{0D108BD9-81ED-4DB2-BD59-A6C34878D82A}">
                    <a16:rowId xmlns:a16="http://schemas.microsoft.com/office/drawing/2014/main" val="1257842156"/>
                  </a:ext>
                </a:extLst>
              </a:tr>
              <a:tr h="1740378">
                <a:tc>
                  <a:txBody>
                    <a:bodyPr/>
                    <a:lstStyle/>
                    <a:p>
                      <a:endParaRPr lang="en-US"/>
                    </a:p>
                  </a:txBody>
                  <a:tcPr/>
                </a:tc>
                <a:tc>
                  <a:txBody>
                    <a:bodyPr/>
                    <a:lstStyle/>
                    <a:p>
                      <a:r>
                        <a:rPr lang="en-US" sz="1600"/>
                        <a:t>Side effect of the combined effect of current SCD term and type of objective function. Not including the Green Box Term can cause SCD. But adding the Green Box term without any loss term in the objective function basically penalizes any kind of battery participation.</a:t>
                      </a:r>
                    </a:p>
                  </a:txBody>
                  <a:tcPr/>
                </a:tc>
                <a:extLst>
                  <a:ext uri="{0D108BD9-81ED-4DB2-BD59-A6C34878D82A}">
                    <a16:rowId xmlns:a16="http://schemas.microsoft.com/office/drawing/2014/main" val="3509125867"/>
                  </a:ext>
                </a:extLst>
              </a:tr>
            </a:tbl>
          </a:graphicData>
        </a:graphic>
      </p:graphicFrame>
      <p:sp>
        <p:nvSpPr>
          <p:cNvPr id="24" name="Rectangle 23">
            <a:extLst>
              <a:ext uri="{FF2B5EF4-FFF2-40B4-BE49-F238E27FC236}">
                <a16:creationId xmlns:a16="http://schemas.microsoft.com/office/drawing/2014/main" id="{7849CFAD-41BA-7629-7B3A-611A831823DE}"/>
              </a:ext>
            </a:extLst>
          </p:cNvPr>
          <p:cNvSpPr/>
          <p:nvPr/>
        </p:nvSpPr>
        <p:spPr>
          <a:xfrm>
            <a:off x="3080657" y="432150"/>
            <a:ext cx="2408464" cy="2697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Current/Loss Term</a:t>
            </a:r>
          </a:p>
        </p:txBody>
      </p:sp>
      <p:sp>
        <p:nvSpPr>
          <p:cNvPr id="25" name="Rectangle 24">
            <a:extLst>
              <a:ext uri="{FF2B5EF4-FFF2-40B4-BE49-F238E27FC236}">
                <a16:creationId xmlns:a16="http://schemas.microsoft.com/office/drawing/2014/main" id="{AF9FA51C-1843-FEEC-7853-489E594C6702}"/>
              </a:ext>
            </a:extLst>
          </p:cNvPr>
          <p:cNvSpPr/>
          <p:nvPr/>
        </p:nvSpPr>
        <p:spPr>
          <a:xfrm>
            <a:off x="3069702" y="796632"/>
            <a:ext cx="2430373" cy="2697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Battery Variables</a:t>
            </a:r>
          </a:p>
        </p:txBody>
      </p:sp>
      <p:sp>
        <p:nvSpPr>
          <p:cNvPr id="6" name="Rectangle 5">
            <a:extLst>
              <a:ext uri="{FF2B5EF4-FFF2-40B4-BE49-F238E27FC236}">
                <a16:creationId xmlns:a16="http://schemas.microsoft.com/office/drawing/2014/main" id="{A967A7CD-0064-CA04-02B7-FE0A981E5B34}"/>
              </a:ext>
            </a:extLst>
          </p:cNvPr>
          <p:cNvSpPr/>
          <p:nvPr/>
        </p:nvSpPr>
        <p:spPr>
          <a:xfrm>
            <a:off x="9196696" y="3594276"/>
            <a:ext cx="2484507" cy="33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Typo. Signs are flipped. </a:t>
            </a:r>
          </a:p>
        </p:txBody>
      </p:sp>
      <p:cxnSp>
        <p:nvCxnSpPr>
          <p:cNvPr id="20" name="Straight Arrow Connector 19">
            <a:extLst>
              <a:ext uri="{FF2B5EF4-FFF2-40B4-BE49-F238E27FC236}">
                <a16:creationId xmlns:a16="http://schemas.microsoft.com/office/drawing/2014/main" id="{5695A602-02E2-9E82-1005-9471CF893C19}"/>
              </a:ext>
            </a:extLst>
          </p:cNvPr>
          <p:cNvCxnSpPr>
            <a:cxnSpLocks/>
            <a:stCxn id="27" idx="0"/>
            <a:endCxn id="6" idx="1"/>
          </p:cNvCxnSpPr>
          <p:nvPr/>
        </p:nvCxnSpPr>
        <p:spPr>
          <a:xfrm flipV="1">
            <a:off x="5093740" y="3763643"/>
            <a:ext cx="4102956" cy="2354406"/>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0C53E5-F34B-0991-96E6-9484A5CF978B}"/>
              </a:ext>
            </a:extLst>
          </p:cNvPr>
          <p:cNvCxnSpPr>
            <a:cxnSpLocks/>
            <a:stCxn id="28" idx="0"/>
            <a:endCxn id="6" idx="1"/>
          </p:cNvCxnSpPr>
          <p:nvPr/>
        </p:nvCxnSpPr>
        <p:spPr>
          <a:xfrm flipV="1">
            <a:off x="6050612" y="3763643"/>
            <a:ext cx="3146084" cy="2362461"/>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271542-9292-D458-9EF7-91224D33C6C7}"/>
              </a:ext>
            </a:extLst>
          </p:cNvPr>
          <p:cNvSpPr/>
          <p:nvPr/>
        </p:nvSpPr>
        <p:spPr>
          <a:xfrm>
            <a:off x="4955329" y="6118049"/>
            <a:ext cx="276822" cy="2526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8A6946-AD66-6D41-8243-56CBEDE39244}"/>
              </a:ext>
            </a:extLst>
          </p:cNvPr>
          <p:cNvSpPr/>
          <p:nvPr/>
        </p:nvSpPr>
        <p:spPr>
          <a:xfrm>
            <a:off x="5912201" y="6126104"/>
            <a:ext cx="276822" cy="2446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5B2C9C9-531D-E38B-2192-8A330BF79E87}"/>
                  </a:ext>
                </a:extLst>
              </p:cNvPr>
              <p:cNvSpPr/>
              <p:nvPr/>
            </p:nvSpPr>
            <p:spPr>
              <a:xfrm>
                <a:off x="9601695" y="5662835"/>
                <a:ext cx="2342168" cy="80814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a:t>Typo: Times are actually </a:t>
                </a:r>
                <a14:m>
                  <m:oMath xmlns:m="http://schemas.openxmlformats.org/officeDocument/2006/math">
                    <m:r>
                      <a:rPr lang="en-IN" sz="1600" b="0" i="1" smtClean="0">
                        <a:latin typeface="Cambria Math" panose="02040503050406030204" pitchFamily="18" charset="0"/>
                      </a:rPr>
                      <m:t>𝑡</m:t>
                    </m:r>
                  </m:oMath>
                </a14:m>
                <a:r>
                  <a:rPr lang="en-US" sz="1600"/>
                  <a:t> and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instead of </a:t>
                </a:r>
                <a14:m>
                  <m:oMath xmlns:m="http://schemas.openxmlformats.org/officeDocument/2006/math">
                    <m:r>
                      <a:rPr lang="en-IN" sz="1600" b="0" i="1" smtClean="0">
                        <a:latin typeface="Cambria Math" panose="02040503050406030204" pitchFamily="18" charset="0"/>
                      </a:rPr>
                      <m:t>𝑡</m:t>
                    </m:r>
                    <m:r>
                      <a:rPr lang="en-IN" sz="1600" b="0" i="1" smtClean="0">
                        <a:latin typeface="Cambria Math" panose="02040503050406030204" pitchFamily="18" charset="0"/>
                      </a:rPr>
                      <m:t>+1</m:t>
                    </m:r>
                  </m:oMath>
                </a14:m>
                <a:r>
                  <a:rPr lang="en-US" sz="1600"/>
                  <a:t> and </a:t>
                </a:r>
                <a14:m>
                  <m:oMath xmlns:m="http://schemas.openxmlformats.org/officeDocument/2006/math">
                    <m:r>
                      <a:rPr lang="en-IN" sz="1600" b="0" i="1" smtClean="0">
                        <a:latin typeface="Cambria Math" panose="02040503050406030204" pitchFamily="18" charset="0"/>
                      </a:rPr>
                      <m:t>𝑡</m:t>
                    </m:r>
                  </m:oMath>
                </a14:m>
                <a:endParaRPr lang="en-US" sz="1600"/>
              </a:p>
            </p:txBody>
          </p:sp>
        </mc:Choice>
        <mc:Fallback xmlns="">
          <p:sp>
            <p:nvSpPr>
              <p:cNvPr id="44" name="Rectangle 43">
                <a:extLst>
                  <a:ext uri="{FF2B5EF4-FFF2-40B4-BE49-F238E27FC236}">
                    <a16:creationId xmlns:a16="http://schemas.microsoft.com/office/drawing/2014/main" id="{65B2C9C9-531D-E38B-2192-8A330BF79E87}"/>
                  </a:ext>
                </a:extLst>
              </p:cNvPr>
              <p:cNvSpPr>
                <a:spLocks noRot="1" noChangeAspect="1" noMove="1" noResize="1" noEditPoints="1" noAdjustHandles="1" noChangeArrowheads="1" noChangeShapeType="1" noTextEdit="1"/>
              </p:cNvSpPr>
              <p:nvPr/>
            </p:nvSpPr>
            <p:spPr>
              <a:xfrm>
                <a:off x="9601695" y="5662835"/>
                <a:ext cx="2342168" cy="808140"/>
              </a:xfrm>
              <a:prstGeom prst="rect">
                <a:avLst/>
              </a:prstGeom>
              <a:blipFill>
                <a:blip r:embed="rId4"/>
                <a:stretch>
                  <a:fillRect l="-1034" t="-2206" b="-8824"/>
                </a:stretch>
              </a:blip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398C23F8-4091-4058-AA09-5A682DEA36C1}"/>
              </a:ext>
            </a:extLst>
          </p:cNvPr>
          <p:cNvCxnSpPr>
            <a:cxnSpLocks/>
            <a:stCxn id="47" idx="0"/>
            <a:endCxn id="44" idx="1"/>
          </p:cNvCxnSpPr>
          <p:nvPr/>
        </p:nvCxnSpPr>
        <p:spPr>
          <a:xfrm flipV="1">
            <a:off x="4237769" y="6066905"/>
            <a:ext cx="5363926" cy="19442"/>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F9DD2F0A-DC77-A656-873F-99B03268A979}"/>
              </a:ext>
            </a:extLst>
          </p:cNvPr>
          <p:cNvCxnSpPr>
            <a:cxnSpLocks/>
            <a:stCxn id="48" idx="0"/>
            <a:endCxn id="44" idx="1"/>
          </p:cNvCxnSpPr>
          <p:nvPr/>
        </p:nvCxnSpPr>
        <p:spPr>
          <a:xfrm flipV="1">
            <a:off x="4835277" y="6066905"/>
            <a:ext cx="4766418" cy="42730"/>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7" name="Rectangle 46">
            <a:extLst>
              <a:ext uri="{FF2B5EF4-FFF2-40B4-BE49-F238E27FC236}">
                <a16:creationId xmlns:a16="http://schemas.microsoft.com/office/drawing/2014/main" id="{99F549C3-8ECE-C60D-0BFA-334404219748}"/>
              </a:ext>
            </a:extLst>
          </p:cNvPr>
          <p:cNvSpPr/>
          <p:nvPr/>
        </p:nvSpPr>
        <p:spPr>
          <a:xfrm>
            <a:off x="4012243" y="6086347"/>
            <a:ext cx="451051" cy="2843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AF04DB-CABA-A73A-5B60-D0DC55C2F96C}"/>
              </a:ext>
            </a:extLst>
          </p:cNvPr>
          <p:cNvSpPr/>
          <p:nvPr/>
        </p:nvSpPr>
        <p:spPr>
          <a:xfrm>
            <a:off x="4715225" y="6109635"/>
            <a:ext cx="240104"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767F4203-7E75-6188-6D02-A0026FFF8EBF}"/>
              </a:ext>
            </a:extLst>
          </p:cNvPr>
          <p:cNvCxnSpPr>
            <a:cxnSpLocks/>
            <a:endCxn id="44" idx="1"/>
          </p:cNvCxnSpPr>
          <p:nvPr/>
        </p:nvCxnSpPr>
        <p:spPr>
          <a:xfrm>
            <a:off x="4438403" y="3263498"/>
            <a:ext cx="5163292" cy="2803407"/>
          </a:xfrm>
          <a:prstGeom prst="straightConnector1">
            <a:avLst/>
          </a:prstGeom>
          <a:ln w="12700">
            <a:prstDash val="lgDash"/>
            <a:headEnd type="oval"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31CA367C-E69C-A79C-F0FE-B3AEBBAC7519}"/>
              </a:ext>
            </a:extLst>
          </p:cNvPr>
          <p:cNvSpPr/>
          <p:nvPr/>
        </p:nvSpPr>
        <p:spPr>
          <a:xfrm>
            <a:off x="4291323" y="3064239"/>
            <a:ext cx="357410" cy="2939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31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F612-2E1D-2E1E-444A-3DDA89A0E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61D3B-ECDF-28C1-09CA-63215E715909}"/>
              </a:ext>
            </a:extLst>
          </p:cNvPr>
          <p:cNvSpPr>
            <a:spLocks noGrp="1"/>
          </p:cNvSpPr>
          <p:nvPr>
            <p:ph type="title"/>
          </p:nvPr>
        </p:nvSpPr>
        <p:spPr>
          <a:xfrm>
            <a:off x="875064" y="746833"/>
            <a:ext cx="10063163" cy="1272756"/>
          </a:xfrm>
        </p:spPr>
        <p:txBody>
          <a:bodyPr/>
          <a:lstStyle/>
          <a:p>
            <a:endParaRPr lang="en-US" dirty="0"/>
          </a:p>
        </p:txBody>
      </p:sp>
      <p:sp>
        <p:nvSpPr>
          <p:cNvPr id="3" name="Content Placeholder 2">
            <a:extLst>
              <a:ext uri="{FF2B5EF4-FFF2-40B4-BE49-F238E27FC236}">
                <a16:creationId xmlns:a16="http://schemas.microsoft.com/office/drawing/2014/main" id="{0A36E12E-E82C-FB43-559E-78698A0BF961}"/>
              </a:ext>
            </a:extLst>
          </p:cNvPr>
          <p:cNvSpPr>
            <a:spLocks noGrp="1"/>
          </p:cNvSpPr>
          <p:nvPr>
            <p:ph idx="1"/>
          </p:nvPr>
        </p:nvSpPr>
        <p:spPr/>
        <p:txBody>
          <a:bodyPr/>
          <a:lstStyle/>
          <a:p>
            <a:endParaRPr lang="en-US" dirty="0"/>
          </a:p>
        </p:txBody>
      </p:sp>
      <p:sp>
        <p:nvSpPr>
          <p:cNvPr id="4" name="Title 1">
            <a:extLst>
              <a:ext uri="{FF2B5EF4-FFF2-40B4-BE49-F238E27FC236}">
                <a16:creationId xmlns:a16="http://schemas.microsoft.com/office/drawing/2014/main" id="{D8AC8BFC-5750-3CE4-75A0-8CED37C79D57}"/>
              </a:ext>
            </a:extLst>
          </p:cNvPr>
          <p:cNvSpPr txBox="1">
            <a:spLocks/>
          </p:cNvSpPr>
          <p:nvPr/>
        </p:nvSpPr>
        <p:spPr>
          <a:xfrm>
            <a:off x="0" y="0"/>
            <a:ext cx="5153025" cy="3146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b" anchorCtr="0">
            <a:noAutofit/>
          </a:bodyPr>
          <a:lstStyle>
            <a:lvl1pPr algn="l" defTabSz="914400" rtl="0" eaLnBrk="1" latinLnBrk="0" hangingPunct="1">
              <a:lnSpc>
                <a:spcPct val="90000"/>
              </a:lnSpc>
              <a:spcBef>
                <a:spcPct val="0"/>
              </a:spcBef>
              <a:buNone/>
              <a:defRPr sz="40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b="0" dirty="0">
                <a:latin typeface="Times New Roman" panose="02020603050405020304" pitchFamily="18" charset="0"/>
                <a:cs typeface="Times New Roman" panose="02020603050405020304" pitchFamily="18" charset="0"/>
              </a:rPr>
              <a:t>SMPOPF in ADS using SLA – Usman, </a:t>
            </a:r>
            <a:r>
              <a:rPr lang="en-US" sz="1800" b="0" dirty="0" err="1">
                <a:latin typeface="Times New Roman" panose="02020603050405020304" pitchFamily="18" charset="0"/>
                <a:cs typeface="Times New Roman" panose="02020603050405020304" pitchFamily="18" charset="0"/>
              </a:rPr>
              <a:t>Capitanescu</a:t>
            </a: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243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36F06640-3A71-3B9B-C989-46A4F0477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61013" y="2011076"/>
            <a:ext cx="4623857" cy="3296972"/>
          </a:xfrm>
          <a:custGeom>
            <a:avLst/>
            <a:gdLst>
              <a:gd name="connsiteX0" fmla="*/ 0 w 4623857"/>
              <a:gd name="connsiteY0" fmla="*/ 0 h 3296972"/>
              <a:gd name="connsiteX1" fmla="*/ 624221 w 4623857"/>
              <a:gd name="connsiteY1" fmla="*/ 0 h 3296972"/>
              <a:gd name="connsiteX2" fmla="*/ 1063487 w 4623857"/>
              <a:gd name="connsiteY2" fmla="*/ 0 h 3296972"/>
              <a:gd name="connsiteX3" fmla="*/ 1641469 w 4623857"/>
              <a:gd name="connsiteY3" fmla="*/ 0 h 3296972"/>
              <a:gd name="connsiteX4" fmla="*/ 2311929 w 4623857"/>
              <a:gd name="connsiteY4" fmla="*/ 0 h 3296972"/>
              <a:gd name="connsiteX5" fmla="*/ 2936149 w 4623857"/>
              <a:gd name="connsiteY5" fmla="*/ 0 h 3296972"/>
              <a:gd name="connsiteX6" fmla="*/ 3421654 w 4623857"/>
              <a:gd name="connsiteY6" fmla="*/ 0 h 3296972"/>
              <a:gd name="connsiteX7" fmla="*/ 4045875 w 4623857"/>
              <a:gd name="connsiteY7" fmla="*/ 0 h 3296972"/>
              <a:gd name="connsiteX8" fmla="*/ 4623857 w 4623857"/>
              <a:gd name="connsiteY8" fmla="*/ 0 h 3296972"/>
              <a:gd name="connsiteX9" fmla="*/ 4623857 w 4623857"/>
              <a:gd name="connsiteY9" fmla="*/ 450586 h 3296972"/>
              <a:gd name="connsiteX10" fmla="*/ 4623857 w 4623857"/>
              <a:gd name="connsiteY10" fmla="*/ 1000082 h 3296972"/>
              <a:gd name="connsiteX11" fmla="*/ 4623857 w 4623857"/>
              <a:gd name="connsiteY11" fmla="*/ 1549577 h 3296972"/>
              <a:gd name="connsiteX12" fmla="*/ 4623857 w 4623857"/>
              <a:gd name="connsiteY12" fmla="*/ 2099072 h 3296972"/>
              <a:gd name="connsiteX13" fmla="*/ 4623857 w 4623857"/>
              <a:gd name="connsiteY13" fmla="*/ 2714507 h 3296972"/>
              <a:gd name="connsiteX14" fmla="*/ 4623857 w 4623857"/>
              <a:gd name="connsiteY14" fmla="*/ 3296972 h 3296972"/>
              <a:gd name="connsiteX15" fmla="*/ 4092113 w 4623857"/>
              <a:gd name="connsiteY15" fmla="*/ 3296972 h 3296972"/>
              <a:gd name="connsiteX16" fmla="*/ 3514131 w 4623857"/>
              <a:gd name="connsiteY16" fmla="*/ 3296972 h 3296972"/>
              <a:gd name="connsiteX17" fmla="*/ 2982388 w 4623857"/>
              <a:gd name="connsiteY17" fmla="*/ 3296972 h 3296972"/>
              <a:gd name="connsiteX18" fmla="*/ 2543121 w 4623857"/>
              <a:gd name="connsiteY18" fmla="*/ 3296972 h 3296972"/>
              <a:gd name="connsiteX19" fmla="*/ 1965139 w 4623857"/>
              <a:gd name="connsiteY19" fmla="*/ 3296972 h 3296972"/>
              <a:gd name="connsiteX20" fmla="*/ 1340919 w 4623857"/>
              <a:gd name="connsiteY20" fmla="*/ 3296972 h 3296972"/>
              <a:gd name="connsiteX21" fmla="*/ 855414 w 4623857"/>
              <a:gd name="connsiteY21" fmla="*/ 3296972 h 3296972"/>
              <a:gd name="connsiteX22" fmla="*/ 0 w 4623857"/>
              <a:gd name="connsiteY22" fmla="*/ 3296972 h 3296972"/>
              <a:gd name="connsiteX23" fmla="*/ 0 w 4623857"/>
              <a:gd name="connsiteY23" fmla="*/ 2813416 h 3296972"/>
              <a:gd name="connsiteX24" fmla="*/ 0 w 4623857"/>
              <a:gd name="connsiteY24" fmla="*/ 2197981 h 3296972"/>
              <a:gd name="connsiteX25" fmla="*/ 0 w 4623857"/>
              <a:gd name="connsiteY25" fmla="*/ 1582547 h 3296972"/>
              <a:gd name="connsiteX26" fmla="*/ 0 w 4623857"/>
              <a:gd name="connsiteY26" fmla="*/ 967112 h 3296972"/>
              <a:gd name="connsiteX27" fmla="*/ 0 w 4623857"/>
              <a:gd name="connsiteY27" fmla="*/ 516526 h 3296972"/>
              <a:gd name="connsiteX28" fmla="*/ 0 w 4623857"/>
              <a:gd name="connsiteY28" fmla="*/ 0 h 329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3857" h="3296972" fill="none" extrusionOk="0">
                <a:moveTo>
                  <a:pt x="0" y="0"/>
                </a:moveTo>
                <a:cubicBezTo>
                  <a:pt x="193882" y="-20794"/>
                  <a:pt x="399445" y="50577"/>
                  <a:pt x="624221" y="0"/>
                </a:cubicBezTo>
                <a:cubicBezTo>
                  <a:pt x="848997" y="-50577"/>
                  <a:pt x="860525" y="28433"/>
                  <a:pt x="1063487" y="0"/>
                </a:cubicBezTo>
                <a:cubicBezTo>
                  <a:pt x="1266449" y="-28433"/>
                  <a:pt x="1406839" y="6279"/>
                  <a:pt x="1641469" y="0"/>
                </a:cubicBezTo>
                <a:cubicBezTo>
                  <a:pt x="1876099" y="-6279"/>
                  <a:pt x="2062587" y="70905"/>
                  <a:pt x="2311929" y="0"/>
                </a:cubicBezTo>
                <a:cubicBezTo>
                  <a:pt x="2561271" y="-70905"/>
                  <a:pt x="2763216" y="910"/>
                  <a:pt x="2936149" y="0"/>
                </a:cubicBezTo>
                <a:cubicBezTo>
                  <a:pt x="3109082" y="-910"/>
                  <a:pt x="3251664" y="31181"/>
                  <a:pt x="3421654" y="0"/>
                </a:cubicBezTo>
                <a:cubicBezTo>
                  <a:pt x="3591644" y="-31181"/>
                  <a:pt x="3773581" y="61818"/>
                  <a:pt x="4045875" y="0"/>
                </a:cubicBezTo>
                <a:cubicBezTo>
                  <a:pt x="4318169" y="-61818"/>
                  <a:pt x="4497897" y="40946"/>
                  <a:pt x="4623857" y="0"/>
                </a:cubicBezTo>
                <a:cubicBezTo>
                  <a:pt x="4634336" y="147311"/>
                  <a:pt x="4590714" y="343911"/>
                  <a:pt x="4623857" y="450586"/>
                </a:cubicBezTo>
                <a:cubicBezTo>
                  <a:pt x="4657000" y="557261"/>
                  <a:pt x="4584091" y="737649"/>
                  <a:pt x="4623857" y="1000082"/>
                </a:cubicBezTo>
                <a:cubicBezTo>
                  <a:pt x="4663623" y="1262515"/>
                  <a:pt x="4613982" y="1399360"/>
                  <a:pt x="4623857" y="1549577"/>
                </a:cubicBezTo>
                <a:cubicBezTo>
                  <a:pt x="4633732" y="1699794"/>
                  <a:pt x="4559479" y="1826501"/>
                  <a:pt x="4623857" y="2099072"/>
                </a:cubicBezTo>
                <a:cubicBezTo>
                  <a:pt x="4688235" y="2371644"/>
                  <a:pt x="4598153" y="2438075"/>
                  <a:pt x="4623857" y="2714507"/>
                </a:cubicBezTo>
                <a:cubicBezTo>
                  <a:pt x="4649561" y="2990939"/>
                  <a:pt x="4566282" y="3071020"/>
                  <a:pt x="4623857" y="3296972"/>
                </a:cubicBezTo>
                <a:cubicBezTo>
                  <a:pt x="4509602" y="3347926"/>
                  <a:pt x="4211300" y="3292261"/>
                  <a:pt x="4092113" y="3296972"/>
                </a:cubicBezTo>
                <a:cubicBezTo>
                  <a:pt x="3972926" y="3301683"/>
                  <a:pt x="3764241" y="3266761"/>
                  <a:pt x="3514131" y="3296972"/>
                </a:cubicBezTo>
                <a:cubicBezTo>
                  <a:pt x="3264021" y="3327183"/>
                  <a:pt x="3166275" y="3292798"/>
                  <a:pt x="2982388" y="3296972"/>
                </a:cubicBezTo>
                <a:cubicBezTo>
                  <a:pt x="2798501" y="3301146"/>
                  <a:pt x="2745008" y="3291684"/>
                  <a:pt x="2543121" y="3296972"/>
                </a:cubicBezTo>
                <a:cubicBezTo>
                  <a:pt x="2341234" y="3302260"/>
                  <a:pt x="2136377" y="3233291"/>
                  <a:pt x="1965139" y="3296972"/>
                </a:cubicBezTo>
                <a:cubicBezTo>
                  <a:pt x="1793901" y="3360653"/>
                  <a:pt x="1620305" y="3278325"/>
                  <a:pt x="1340919" y="3296972"/>
                </a:cubicBezTo>
                <a:cubicBezTo>
                  <a:pt x="1061533" y="3315619"/>
                  <a:pt x="1008158" y="3291449"/>
                  <a:pt x="855414" y="3296972"/>
                </a:cubicBezTo>
                <a:cubicBezTo>
                  <a:pt x="702671" y="3302495"/>
                  <a:pt x="305891" y="3263687"/>
                  <a:pt x="0" y="3296972"/>
                </a:cubicBezTo>
                <a:cubicBezTo>
                  <a:pt x="-51980" y="3153517"/>
                  <a:pt x="28954" y="2916168"/>
                  <a:pt x="0" y="2813416"/>
                </a:cubicBezTo>
                <a:cubicBezTo>
                  <a:pt x="-28954" y="2710664"/>
                  <a:pt x="25652" y="2413150"/>
                  <a:pt x="0" y="2197981"/>
                </a:cubicBezTo>
                <a:cubicBezTo>
                  <a:pt x="-25652" y="1982813"/>
                  <a:pt x="10388" y="1834194"/>
                  <a:pt x="0" y="1582547"/>
                </a:cubicBezTo>
                <a:cubicBezTo>
                  <a:pt x="-10388" y="1330900"/>
                  <a:pt x="47126" y="1111176"/>
                  <a:pt x="0" y="967112"/>
                </a:cubicBezTo>
                <a:cubicBezTo>
                  <a:pt x="-47126" y="823048"/>
                  <a:pt x="40552" y="628433"/>
                  <a:pt x="0" y="516526"/>
                </a:cubicBezTo>
                <a:cubicBezTo>
                  <a:pt x="-40552" y="404619"/>
                  <a:pt x="51121" y="241705"/>
                  <a:pt x="0" y="0"/>
                </a:cubicBezTo>
                <a:close/>
              </a:path>
              <a:path w="4623857" h="3296972" stroke="0" extrusionOk="0">
                <a:moveTo>
                  <a:pt x="0" y="0"/>
                </a:moveTo>
                <a:cubicBezTo>
                  <a:pt x="234905" y="-43590"/>
                  <a:pt x="486998" y="29089"/>
                  <a:pt x="624221" y="0"/>
                </a:cubicBezTo>
                <a:cubicBezTo>
                  <a:pt x="761444" y="-29089"/>
                  <a:pt x="921071" y="340"/>
                  <a:pt x="1202203" y="0"/>
                </a:cubicBezTo>
                <a:cubicBezTo>
                  <a:pt x="1483335" y="-340"/>
                  <a:pt x="1485950" y="17152"/>
                  <a:pt x="1687708" y="0"/>
                </a:cubicBezTo>
                <a:cubicBezTo>
                  <a:pt x="1889467" y="-17152"/>
                  <a:pt x="2034420" y="2021"/>
                  <a:pt x="2173213" y="0"/>
                </a:cubicBezTo>
                <a:cubicBezTo>
                  <a:pt x="2312006" y="-2021"/>
                  <a:pt x="2553042" y="31096"/>
                  <a:pt x="2843672" y="0"/>
                </a:cubicBezTo>
                <a:cubicBezTo>
                  <a:pt x="3134302" y="-31096"/>
                  <a:pt x="3268176" y="35806"/>
                  <a:pt x="3421654" y="0"/>
                </a:cubicBezTo>
                <a:cubicBezTo>
                  <a:pt x="3575132" y="-35806"/>
                  <a:pt x="3830116" y="11466"/>
                  <a:pt x="4045875" y="0"/>
                </a:cubicBezTo>
                <a:cubicBezTo>
                  <a:pt x="4261634" y="-11466"/>
                  <a:pt x="4455624" y="27597"/>
                  <a:pt x="4623857" y="0"/>
                </a:cubicBezTo>
                <a:cubicBezTo>
                  <a:pt x="4684149" y="288212"/>
                  <a:pt x="4603846" y="372503"/>
                  <a:pt x="4623857" y="615435"/>
                </a:cubicBezTo>
                <a:cubicBezTo>
                  <a:pt x="4643868" y="858368"/>
                  <a:pt x="4613471" y="1050682"/>
                  <a:pt x="4623857" y="1197900"/>
                </a:cubicBezTo>
                <a:cubicBezTo>
                  <a:pt x="4634243" y="1345118"/>
                  <a:pt x="4621952" y="1530173"/>
                  <a:pt x="4623857" y="1780365"/>
                </a:cubicBezTo>
                <a:cubicBezTo>
                  <a:pt x="4625762" y="2030558"/>
                  <a:pt x="4622836" y="2242521"/>
                  <a:pt x="4623857" y="2362830"/>
                </a:cubicBezTo>
                <a:cubicBezTo>
                  <a:pt x="4624878" y="2483140"/>
                  <a:pt x="4561699" y="2998975"/>
                  <a:pt x="4623857" y="3296972"/>
                </a:cubicBezTo>
                <a:cubicBezTo>
                  <a:pt x="4452070" y="3328224"/>
                  <a:pt x="4259260" y="3269651"/>
                  <a:pt x="4138352" y="3296972"/>
                </a:cubicBezTo>
                <a:cubicBezTo>
                  <a:pt x="4017445" y="3324293"/>
                  <a:pt x="3848895" y="3278897"/>
                  <a:pt x="3606608" y="3296972"/>
                </a:cubicBezTo>
                <a:cubicBezTo>
                  <a:pt x="3364321" y="3315047"/>
                  <a:pt x="3187862" y="3274588"/>
                  <a:pt x="3074865" y="3296972"/>
                </a:cubicBezTo>
                <a:cubicBezTo>
                  <a:pt x="2961868" y="3319356"/>
                  <a:pt x="2596540" y="3257078"/>
                  <a:pt x="2450644" y="3296972"/>
                </a:cubicBezTo>
                <a:cubicBezTo>
                  <a:pt x="2304748" y="3336866"/>
                  <a:pt x="2101157" y="3223139"/>
                  <a:pt x="1780185" y="3296972"/>
                </a:cubicBezTo>
                <a:cubicBezTo>
                  <a:pt x="1459213" y="3370805"/>
                  <a:pt x="1415133" y="3221599"/>
                  <a:pt x="1109726" y="3296972"/>
                </a:cubicBezTo>
                <a:cubicBezTo>
                  <a:pt x="804319" y="3372345"/>
                  <a:pt x="795523" y="3249759"/>
                  <a:pt x="624221" y="3296972"/>
                </a:cubicBezTo>
                <a:cubicBezTo>
                  <a:pt x="452919" y="3344185"/>
                  <a:pt x="197082" y="3277692"/>
                  <a:pt x="0" y="3296972"/>
                </a:cubicBezTo>
                <a:cubicBezTo>
                  <a:pt x="-17896" y="3138769"/>
                  <a:pt x="13232" y="3054330"/>
                  <a:pt x="0" y="2813416"/>
                </a:cubicBezTo>
                <a:cubicBezTo>
                  <a:pt x="-13232" y="2572502"/>
                  <a:pt x="38136" y="2377277"/>
                  <a:pt x="0" y="2230951"/>
                </a:cubicBezTo>
                <a:cubicBezTo>
                  <a:pt x="-38136" y="2084625"/>
                  <a:pt x="15306" y="1878765"/>
                  <a:pt x="0" y="1780365"/>
                </a:cubicBezTo>
                <a:cubicBezTo>
                  <a:pt x="-15306" y="1681965"/>
                  <a:pt x="7819" y="1399619"/>
                  <a:pt x="0" y="1263839"/>
                </a:cubicBezTo>
                <a:cubicBezTo>
                  <a:pt x="-7819" y="1128059"/>
                  <a:pt x="57996" y="969552"/>
                  <a:pt x="0" y="780283"/>
                </a:cubicBezTo>
                <a:cubicBezTo>
                  <a:pt x="-57996" y="591014"/>
                  <a:pt x="82492" y="313462"/>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4025812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1a: Feasibility on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03D991A-A120-8D96-BF6B-BD4AF2F6C417}"/>
                  </a:ext>
                </a:extLst>
              </p:cNvPr>
              <p:cNvSpPr/>
              <p:nvPr/>
            </p:nvSpPr>
            <p:spPr>
              <a:xfrm>
                <a:off x="187365" y="3853543"/>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oMath>
                  </m:oMathPara>
                </a14:m>
                <a:endParaRPr lang="en-US" sz="1600"/>
              </a:p>
              <a:p>
                <a:pPr algn="ctr"/>
                <a:endParaRPr lang="en-US" sz="160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E03D991A-A120-8D96-BF6B-BD4AF2F6C417}"/>
                  </a:ext>
                </a:extLst>
              </p:cNvPr>
              <p:cNvSpPr>
                <a:spLocks noRot="1" noChangeAspect="1" noMove="1" noResize="1" noEditPoints="1" noAdjustHandles="1" noChangeArrowheads="1" noChangeShapeType="1" noTextEdit="1"/>
              </p:cNvSpPr>
              <p:nvPr/>
            </p:nvSpPr>
            <p:spPr>
              <a:xfrm>
                <a:off x="187365" y="3853543"/>
                <a:ext cx="2196606" cy="2617432"/>
              </a:xfrm>
              <a:prstGeom prst="rect">
                <a:avLst/>
              </a:prstGeom>
              <a:blipFill>
                <a:blip r:embed="rId2"/>
                <a:stretch>
                  <a:fillRect/>
                </a:stretch>
              </a:blipFill>
              <a:ln/>
            </p:spPr>
            <p:txBody>
              <a:bodyPr/>
              <a:lstStyle/>
              <a:p>
                <a:r>
                  <a:rPr lang="en-IN">
                    <a:noFill/>
                  </a:rPr>
                  <a:t> </a:t>
                </a:r>
              </a:p>
            </p:txBody>
          </p:sp>
        </mc:Fallback>
      </mc:AlternateContent>
      <p:sp>
        <p:nvSpPr>
          <p:cNvPr id="4" name="TextBox 3">
            <a:extLst>
              <a:ext uri="{FF2B5EF4-FFF2-40B4-BE49-F238E27FC236}">
                <a16:creationId xmlns:a16="http://schemas.microsoft.com/office/drawing/2014/main" id="{D04340F1-1349-D459-DE04-EA5174FEEC69}"/>
              </a:ext>
            </a:extLst>
          </p:cNvPr>
          <p:cNvSpPr txBox="1"/>
          <p:nvPr/>
        </p:nvSpPr>
        <p:spPr>
          <a:xfrm>
            <a:off x="187365" y="3207212"/>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B1A1051-69F7-C7BE-6D97-3440C4E8495B}"/>
                  </a:ext>
                </a:extLst>
              </p:cNvPr>
              <p:cNvSpPr/>
              <p:nvPr/>
            </p:nvSpPr>
            <p:spPr>
              <a:xfrm>
                <a:off x="2857500" y="5437414"/>
                <a:ext cx="7430885" cy="922565"/>
              </a:xfrm>
              <a:prstGeom prst="rect">
                <a:avLst/>
              </a:prstGeom>
              <a:solidFill>
                <a:srgbClr val="002D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 feasible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𝑗</m:t>
                            </m:r>
                          </m:sub>
                        </m:sSub>
                      </m:sub>
                    </m:sSub>
                  </m:oMath>
                </a14:m>
                <a:endParaRPr lang="en-US"/>
              </a:p>
            </p:txBody>
          </p:sp>
        </mc:Choice>
        <mc:Fallback xmlns="">
          <p:sp>
            <p:nvSpPr>
              <p:cNvPr id="7" name="Rectangle 6">
                <a:extLst>
                  <a:ext uri="{FF2B5EF4-FFF2-40B4-BE49-F238E27FC236}">
                    <a16:creationId xmlns:a16="http://schemas.microsoft.com/office/drawing/2014/main" id="{9B1A1051-69F7-C7BE-6D97-3440C4E8495B}"/>
                  </a:ext>
                </a:extLst>
              </p:cNvPr>
              <p:cNvSpPr>
                <a:spLocks noRot="1" noChangeAspect="1" noMove="1" noResize="1" noEditPoints="1" noAdjustHandles="1" noChangeArrowheads="1" noChangeShapeType="1" noTextEdit="1"/>
              </p:cNvSpPr>
              <p:nvPr/>
            </p:nvSpPr>
            <p:spPr>
              <a:xfrm>
                <a:off x="2857500" y="5437414"/>
                <a:ext cx="7430885" cy="922565"/>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308D9BD-B5B0-CA5B-557C-A7C64163A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2513" y="2069189"/>
            <a:ext cx="4460857" cy="3180747"/>
          </a:xfrm>
          <a:custGeom>
            <a:avLst/>
            <a:gdLst>
              <a:gd name="connsiteX0" fmla="*/ 0 w 4460857"/>
              <a:gd name="connsiteY0" fmla="*/ 0 h 3180747"/>
              <a:gd name="connsiteX1" fmla="*/ 602216 w 4460857"/>
              <a:gd name="connsiteY1" fmla="*/ 0 h 3180747"/>
              <a:gd name="connsiteX2" fmla="*/ 1025997 w 4460857"/>
              <a:gd name="connsiteY2" fmla="*/ 0 h 3180747"/>
              <a:gd name="connsiteX3" fmla="*/ 1583604 w 4460857"/>
              <a:gd name="connsiteY3" fmla="*/ 0 h 3180747"/>
              <a:gd name="connsiteX4" fmla="*/ 2230429 w 4460857"/>
              <a:gd name="connsiteY4" fmla="*/ 0 h 3180747"/>
              <a:gd name="connsiteX5" fmla="*/ 2832644 w 4460857"/>
              <a:gd name="connsiteY5" fmla="*/ 0 h 3180747"/>
              <a:gd name="connsiteX6" fmla="*/ 3301034 w 4460857"/>
              <a:gd name="connsiteY6" fmla="*/ 0 h 3180747"/>
              <a:gd name="connsiteX7" fmla="*/ 3903250 w 4460857"/>
              <a:gd name="connsiteY7" fmla="*/ 0 h 3180747"/>
              <a:gd name="connsiteX8" fmla="*/ 4460857 w 4460857"/>
              <a:gd name="connsiteY8" fmla="*/ 0 h 3180747"/>
              <a:gd name="connsiteX9" fmla="*/ 4460857 w 4460857"/>
              <a:gd name="connsiteY9" fmla="*/ 434702 h 3180747"/>
              <a:gd name="connsiteX10" fmla="*/ 4460857 w 4460857"/>
              <a:gd name="connsiteY10" fmla="*/ 964827 h 3180747"/>
              <a:gd name="connsiteX11" fmla="*/ 4460857 w 4460857"/>
              <a:gd name="connsiteY11" fmla="*/ 1494951 h 3180747"/>
              <a:gd name="connsiteX12" fmla="*/ 4460857 w 4460857"/>
              <a:gd name="connsiteY12" fmla="*/ 2025076 h 3180747"/>
              <a:gd name="connsiteX13" fmla="*/ 4460857 w 4460857"/>
              <a:gd name="connsiteY13" fmla="*/ 2618815 h 3180747"/>
              <a:gd name="connsiteX14" fmla="*/ 4460857 w 4460857"/>
              <a:gd name="connsiteY14" fmla="*/ 3180747 h 3180747"/>
              <a:gd name="connsiteX15" fmla="*/ 3947858 w 4460857"/>
              <a:gd name="connsiteY15" fmla="*/ 3180747 h 3180747"/>
              <a:gd name="connsiteX16" fmla="*/ 3390251 w 4460857"/>
              <a:gd name="connsiteY16" fmla="*/ 3180747 h 3180747"/>
              <a:gd name="connsiteX17" fmla="*/ 2877253 w 4460857"/>
              <a:gd name="connsiteY17" fmla="*/ 3180747 h 3180747"/>
              <a:gd name="connsiteX18" fmla="*/ 2453471 w 4460857"/>
              <a:gd name="connsiteY18" fmla="*/ 3180747 h 3180747"/>
              <a:gd name="connsiteX19" fmla="*/ 1895864 w 4460857"/>
              <a:gd name="connsiteY19" fmla="*/ 3180747 h 3180747"/>
              <a:gd name="connsiteX20" fmla="*/ 1293649 w 4460857"/>
              <a:gd name="connsiteY20" fmla="*/ 3180747 h 3180747"/>
              <a:gd name="connsiteX21" fmla="*/ 825259 w 4460857"/>
              <a:gd name="connsiteY21" fmla="*/ 3180747 h 3180747"/>
              <a:gd name="connsiteX22" fmla="*/ 0 w 4460857"/>
              <a:gd name="connsiteY22" fmla="*/ 3180747 h 3180747"/>
              <a:gd name="connsiteX23" fmla="*/ 0 w 4460857"/>
              <a:gd name="connsiteY23" fmla="*/ 2714237 h 3180747"/>
              <a:gd name="connsiteX24" fmla="*/ 0 w 4460857"/>
              <a:gd name="connsiteY24" fmla="*/ 2120498 h 3180747"/>
              <a:gd name="connsiteX25" fmla="*/ 0 w 4460857"/>
              <a:gd name="connsiteY25" fmla="*/ 1526759 h 3180747"/>
              <a:gd name="connsiteX26" fmla="*/ 0 w 4460857"/>
              <a:gd name="connsiteY26" fmla="*/ 933019 h 3180747"/>
              <a:gd name="connsiteX27" fmla="*/ 0 w 4460857"/>
              <a:gd name="connsiteY27" fmla="*/ 498317 h 3180747"/>
              <a:gd name="connsiteX28" fmla="*/ 0 w 4460857"/>
              <a:gd name="connsiteY28" fmla="*/ 0 h 3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60857" h="3180747" fill="none" extrusionOk="0">
                <a:moveTo>
                  <a:pt x="0" y="0"/>
                </a:moveTo>
                <a:cubicBezTo>
                  <a:pt x="281788" y="-35109"/>
                  <a:pt x="339497" y="45416"/>
                  <a:pt x="602216" y="0"/>
                </a:cubicBezTo>
                <a:cubicBezTo>
                  <a:pt x="864935" y="-45416"/>
                  <a:pt x="858612" y="27237"/>
                  <a:pt x="1025997" y="0"/>
                </a:cubicBezTo>
                <a:cubicBezTo>
                  <a:pt x="1193382" y="-27237"/>
                  <a:pt x="1305510" y="53368"/>
                  <a:pt x="1583604" y="0"/>
                </a:cubicBezTo>
                <a:cubicBezTo>
                  <a:pt x="1861698" y="-53368"/>
                  <a:pt x="2023238" y="49676"/>
                  <a:pt x="2230429" y="0"/>
                </a:cubicBezTo>
                <a:cubicBezTo>
                  <a:pt x="2437621" y="-49676"/>
                  <a:pt x="2699164" y="55985"/>
                  <a:pt x="2832644" y="0"/>
                </a:cubicBezTo>
                <a:cubicBezTo>
                  <a:pt x="2966124" y="-55985"/>
                  <a:pt x="3134922" y="38325"/>
                  <a:pt x="3301034" y="0"/>
                </a:cubicBezTo>
                <a:cubicBezTo>
                  <a:pt x="3467146" y="-38325"/>
                  <a:pt x="3782305" y="32875"/>
                  <a:pt x="3903250" y="0"/>
                </a:cubicBezTo>
                <a:cubicBezTo>
                  <a:pt x="4024195" y="-32875"/>
                  <a:pt x="4201226" y="52181"/>
                  <a:pt x="4460857" y="0"/>
                </a:cubicBezTo>
                <a:cubicBezTo>
                  <a:pt x="4490507" y="196895"/>
                  <a:pt x="4414849" y="233163"/>
                  <a:pt x="4460857" y="434702"/>
                </a:cubicBezTo>
                <a:cubicBezTo>
                  <a:pt x="4506865" y="636241"/>
                  <a:pt x="4458259" y="852831"/>
                  <a:pt x="4460857" y="964827"/>
                </a:cubicBezTo>
                <a:cubicBezTo>
                  <a:pt x="4463455" y="1076823"/>
                  <a:pt x="4432175" y="1382716"/>
                  <a:pt x="4460857" y="1494951"/>
                </a:cubicBezTo>
                <a:cubicBezTo>
                  <a:pt x="4489539" y="1607186"/>
                  <a:pt x="4447795" y="1890530"/>
                  <a:pt x="4460857" y="2025076"/>
                </a:cubicBezTo>
                <a:cubicBezTo>
                  <a:pt x="4473919" y="2159622"/>
                  <a:pt x="4394105" y="2450165"/>
                  <a:pt x="4460857" y="2618815"/>
                </a:cubicBezTo>
                <a:cubicBezTo>
                  <a:pt x="4527609" y="2787465"/>
                  <a:pt x="4403803" y="3047961"/>
                  <a:pt x="4460857" y="3180747"/>
                </a:cubicBezTo>
                <a:cubicBezTo>
                  <a:pt x="4227673" y="3222269"/>
                  <a:pt x="4125573" y="3175025"/>
                  <a:pt x="3947858" y="3180747"/>
                </a:cubicBezTo>
                <a:cubicBezTo>
                  <a:pt x="3770143" y="3186469"/>
                  <a:pt x="3648400" y="3166577"/>
                  <a:pt x="3390251" y="3180747"/>
                </a:cubicBezTo>
                <a:cubicBezTo>
                  <a:pt x="3132102" y="3194917"/>
                  <a:pt x="3021603" y="3127175"/>
                  <a:pt x="2877253" y="3180747"/>
                </a:cubicBezTo>
                <a:cubicBezTo>
                  <a:pt x="2732903" y="3234319"/>
                  <a:pt x="2545443" y="3158816"/>
                  <a:pt x="2453471" y="3180747"/>
                </a:cubicBezTo>
                <a:cubicBezTo>
                  <a:pt x="2361499" y="3202678"/>
                  <a:pt x="2031467" y="3169810"/>
                  <a:pt x="1895864" y="3180747"/>
                </a:cubicBezTo>
                <a:cubicBezTo>
                  <a:pt x="1760261" y="3191684"/>
                  <a:pt x="1593550" y="3143933"/>
                  <a:pt x="1293649" y="3180747"/>
                </a:cubicBezTo>
                <a:cubicBezTo>
                  <a:pt x="993749" y="3217561"/>
                  <a:pt x="982451" y="3132901"/>
                  <a:pt x="825259" y="3180747"/>
                </a:cubicBezTo>
                <a:cubicBezTo>
                  <a:pt x="668067" y="3228593"/>
                  <a:pt x="191853" y="3106384"/>
                  <a:pt x="0" y="3180747"/>
                </a:cubicBezTo>
                <a:cubicBezTo>
                  <a:pt x="-34716" y="2969919"/>
                  <a:pt x="20399" y="2810840"/>
                  <a:pt x="0" y="2714237"/>
                </a:cubicBezTo>
                <a:cubicBezTo>
                  <a:pt x="-20399" y="2617634"/>
                  <a:pt x="55695" y="2384330"/>
                  <a:pt x="0" y="2120498"/>
                </a:cubicBezTo>
                <a:cubicBezTo>
                  <a:pt x="-55695" y="1856666"/>
                  <a:pt x="69748" y="1692747"/>
                  <a:pt x="0" y="1526759"/>
                </a:cubicBezTo>
                <a:cubicBezTo>
                  <a:pt x="-69748" y="1360771"/>
                  <a:pt x="7720" y="1066819"/>
                  <a:pt x="0" y="933019"/>
                </a:cubicBezTo>
                <a:cubicBezTo>
                  <a:pt x="-7720" y="799219"/>
                  <a:pt x="49674" y="706976"/>
                  <a:pt x="0" y="498317"/>
                </a:cubicBezTo>
                <a:cubicBezTo>
                  <a:pt x="-49674" y="289658"/>
                  <a:pt x="38384" y="214532"/>
                  <a:pt x="0" y="0"/>
                </a:cubicBezTo>
                <a:close/>
              </a:path>
              <a:path w="4460857" h="3180747" stroke="0" extrusionOk="0">
                <a:moveTo>
                  <a:pt x="0" y="0"/>
                </a:moveTo>
                <a:cubicBezTo>
                  <a:pt x="231738" y="-62038"/>
                  <a:pt x="331947" y="59859"/>
                  <a:pt x="602216" y="0"/>
                </a:cubicBezTo>
                <a:cubicBezTo>
                  <a:pt x="872485" y="-59859"/>
                  <a:pt x="920102" y="10183"/>
                  <a:pt x="1159823" y="0"/>
                </a:cubicBezTo>
                <a:cubicBezTo>
                  <a:pt x="1399544" y="-10183"/>
                  <a:pt x="1398507" y="54255"/>
                  <a:pt x="1628213" y="0"/>
                </a:cubicBezTo>
                <a:cubicBezTo>
                  <a:pt x="1857919" y="-54255"/>
                  <a:pt x="1959210" y="47151"/>
                  <a:pt x="2096603" y="0"/>
                </a:cubicBezTo>
                <a:cubicBezTo>
                  <a:pt x="2233996" y="-47151"/>
                  <a:pt x="2445071" y="67122"/>
                  <a:pt x="2743427" y="0"/>
                </a:cubicBezTo>
                <a:cubicBezTo>
                  <a:pt x="3041783" y="-67122"/>
                  <a:pt x="3089620" y="9960"/>
                  <a:pt x="3301034" y="0"/>
                </a:cubicBezTo>
                <a:cubicBezTo>
                  <a:pt x="3512448" y="-9960"/>
                  <a:pt x="3678952" y="51772"/>
                  <a:pt x="3903250" y="0"/>
                </a:cubicBezTo>
                <a:cubicBezTo>
                  <a:pt x="4127548" y="-51772"/>
                  <a:pt x="4184643" y="34910"/>
                  <a:pt x="4460857" y="0"/>
                </a:cubicBezTo>
                <a:cubicBezTo>
                  <a:pt x="4526394" y="163229"/>
                  <a:pt x="4402224" y="400604"/>
                  <a:pt x="4460857" y="593739"/>
                </a:cubicBezTo>
                <a:cubicBezTo>
                  <a:pt x="4519490" y="786874"/>
                  <a:pt x="4430128" y="892299"/>
                  <a:pt x="4460857" y="1155671"/>
                </a:cubicBezTo>
                <a:cubicBezTo>
                  <a:pt x="4491586" y="1419043"/>
                  <a:pt x="4413641" y="1477278"/>
                  <a:pt x="4460857" y="1717603"/>
                </a:cubicBezTo>
                <a:cubicBezTo>
                  <a:pt x="4508073" y="1957928"/>
                  <a:pt x="4427813" y="2075483"/>
                  <a:pt x="4460857" y="2279535"/>
                </a:cubicBezTo>
                <a:cubicBezTo>
                  <a:pt x="4493901" y="2483587"/>
                  <a:pt x="4364887" y="2962430"/>
                  <a:pt x="4460857" y="3180747"/>
                </a:cubicBezTo>
                <a:cubicBezTo>
                  <a:pt x="4298558" y="3215404"/>
                  <a:pt x="4146103" y="3172671"/>
                  <a:pt x="3992467" y="3180747"/>
                </a:cubicBezTo>
                <a:cubicBezTo>
                  <a:pt x="3838831" y="3188823"/>
                  <a:pt x="3652283" y="3145095"/>
                  <a:pt x="3479468" y="3180747"/>
                </a:cubicBezTo>
                <a:cubicBezTo>
                  <a:pt x="3306653" y="3216399"/>
                  <a:pt x="3187156" y="3171328"/>
                  <a:pt x="2966470" y="3180747"/>
                </a:cubicBezTo>
                <a:cubicBezTo>
                  <a:pt x="2745784" y="3190166"/>
                  <a:pt x="2525981" y="3168367"/>
                  <a:pt x="2364254" y="3180747"/>
                </a:cubicBezTo>
                <a:cubicBezTo>
                  <a:pt x="2202527" y="3193127"/>
                  <a:pt x="1975235" y="3127574"/>
                  <a:pt x="1717430" y="3180747"/>
                </a:cubicBezTo>
                <a:cubicBezTo>
                  <a:pt x="1459625" y="3233920"/>
                  <a:pt x="1259884" y="3118562"/>
                  <a:pt x="1070606" y="3180747"/>
                </a:cubicBezTo>
                <a:cubicBezTo>
                  <a:pt x="881328" y="3242932"/>
                  <a:pt x="766819" y="3135762"/>
                  <a:pt x="602216" y="3180747"/>
                </a:cubicBezTo>
                <a:cubicBezTo>
                  <a:pt x="437613" y="3225732"/>
                  <a:pt x="277604" y="3171657"/>
                  <a:pt x="0" y="3180747"/>
                </a:cubicBezTo>
                <a:cubicBezTo>
                  <a:pt x="-37149" y="2961017"/>
                  <a:pt x="39137" y="2885374"/>
                  <a:pt x="0" y="2714237"/>
                </a:cubicBezTo>
                <a:cubicBezTo>
                  <a:pt x="-39137" y="2543100"/>
                  <a:pt x="14463" y="2266270"/>
                  <a:pt x="0" y="2152305"/>
                </a:cubicBezTo>
                <a:cubicBezTo>
                  <a:pt x="-14463" y="2038340"/>
                  <a:pt x="16218" y="1876204"/>
                  <a:pt x="0" y="1717603"/>
                </a:cubicBezTo>
                <a:cubicBezTo>
                  <a:pt x="-16218" y="1559002"/>
                  <a:pt x="4175" y="1333216"/>
                  <a:pt x="0" y="1219286"/>
                </a:cubicBezTo>
                <a:cubicBezTo>
                  <a:pt x="-4175" y="1105356"/>
                  <a:pt x="26122" y="852154"/>
                  <a:pt x="0" y="752777"/>
                </a:cubicBezTo>
                <a:cubicBezTo>
                  <a:pt x="-26122" y="653400"/>
                  <a:pt x="63859" y="371001"/>
                  <a:pt x="0" y="0"/>
                </a:cubicBezTo>
                <a:close/>
              </a:path>
            </a:pathLst>
          </a:custGeom>
          <a:ln w="19050">
            <a:solidFill>
              <a:schemeClr val="accent2"/>
            </a:solidFill>
            <a:extLst>
              <a:ext uri="{C807C97D-BFC1-408E-A445-0C87EB9F89A2}">
                <ask:lineSketchStyleProps xmlns:ask="http://schemas.microsoft.com/office/drawing/2018/sketchyshapes" sd="406772487">
                  <a:prstGeom prst="rect">
                    <a:avLst/>
                  </a:prstGeom>
                  <ask:type>
                    <ask:lineSketchScribble/>
                  </ask:type>
                </ask:lineSketchStyleProps>
              </a:ext>
            </a:extLst>
          </a:ln>
        </p:spPr>
      </p:pic>
    </p:spTree>
    <p:extLst>
      <p:ext uri="{BB962C8B-B14F-4D97-AF65-F5344CB8AC3E}">
        <p14:creationId xmlns:p14="http://schemas.microsoft.com/office/powerpoint/2010/main" val="3987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43D75466-9C73-ACE9-F2FC-507C7611F671}"/>
              </a:ext>
            </a:extLst>
          </p:cNvPr>
          <p:cNvPicPr>
            <a:picLocks noChangeAspect="1"/>
          </p:cNvPicPr>
          <p:nvPr/>
        </p:nvPicPr>
        <p:blipFill>
          <a:blip r:embed="rId3"/>
          <a:stretch>
            <a:fillRect/>
          </a:stretch>
        </p:blipFill>
        <p:spPr>
          <a:xfrm>
            <a:off x="3355521" y="2351215"/>
            <a:ext cx="7620000" cy="3709876"/>
          </a:xfrm>
          <a:custGeom>
            <a:avLst/>
            <a:gdLst>
              <a:gd name="connsiteX0" fmla="*/ 0 w 7620000"/>
              <a:gd name="connsiteY0" fmla="*/ 0 h 3709876"/>
              <a:gd name="connsiteX1" fmla="*/ 433754 w 7620000"/>
              <a:gd name="connsiteY1" fmla="*/ 0 h 3709876"/>
              <a:gd name="connsiteX2" fmla="*/ 1172308 w 7620000"/>
              <a:gd name="connsiteY2" fmla="*/ 0 h 3709876"/>
              <a:gd name="connsiteX3" fmla="*/ 1910862 w 7620000"/>
              <a:gd name="connsiteY3" fmla="*/ 0 h 3709876"/>
              <a:gd name="connsiteX4" fmla="*/ 2497015 w 7620000"/>
              <a:gd name="connsiteY4" fmla="*/ 0 h 3709876"/>
              <a:gd name="connsiteX5" fmla="*/ 2930769 w 7620000"/>
              <a:gd name="connsiteY5" fmla="*/ 0 h 3709876"/>
              <a:gd name="connsiteX6" fmla="*/ 3440723 w 7620000"/>
              <a:gd name="connsiteY6" fmla="*/ 0 h 3709876"/>
              <a:gd name="connsiteX7" fmla="*/ 4026877 w 7620000"/>
              <a:gd name="connsiteY7" fmla="*/ 0 h 3709876"/>
              <a:gd name="connsiteX8" fmla="*/ 4384431 w 7620000"/>
              <a:gd name="connsiteY8" fmla="*/ 0 h 3709876"/>
              <a:gd name="connsiteX9" fmla="*/ 4741985 w 7620000"/>
              <a:gd name="connsiteY9" fmla="*/ 0 h 3709876"/>
              <a:gd name="connsiteX10" fmla="*/ 5251938 w 7620000"/>
              <a:gd name="connsiteY10" fmla="*/ 0 h 3709876"/>
              <a:gd name="connsiteX11" fmla="*/ 5990492 w 7620000"/>
              <a:gd name="connsiteY11" fmla="*/ 0 h 3709876"/>
              <a:gd name="connsiteX12" fmla="*/ 6500446 w 7620000"/>
              <a:gd name="connsiteY12" fmla="*/ 0 h 3709876"/>
              <a:gd name="connsiteX13" fmla="*/ 6858000 w 7620000"/>
              <a:gd name="connsiteY13" fmla="*/ 0 h 3709876"/>
              <a:gd name="connsiteX14" fmla="*/ 7620000 w 7620000"/>
              <a:gd name="connsiteY14" fmla="*/ 0 h 3709876"/>
              <a:gd name="connsiteX15" fmla="*/ 7620000 w 7620000"/>
              <a:gd name="connsiteY15" fmla="*/ 418686 h 3709876"/>
              <a:gd name="connsiteX16" fmla="*/ 7620000 w 7620000"/>
              <a:gd name="connsiteY16" fmla="*/ 985767 h 3709876"/>
              <a:gd name="connsiteX17" fmla="*/ 7620000 w 7620000"/>
              <a:gd name="connsiteY17" fmla="*/ 1404453 h 3709876"/>
              <a:gd name="connsiteX18" fmla="*/ 7620000 w 7620000"/>
              <a:gd name="connsiteY18" fmla="*/ 1823139 h 3709876"/>
              <a:gd name="connsiteX19" fmla="*/ 7620000 w 7620000"/>
              <a:gd name="connsiteY19" fmla="*/ 2278924 h 3709876"/>
              <a:gd name="connsiteX20" fmla="*/ 7620000 w 7620000"/>
              <a:gd name="connsiteY20" fmla="*/ 2771807 h 3709876"/>
              <a:gd name="connsiteX21" fmla="*/ 7620000 w 7620000"/>
              <a:gd name="connsiteY21" fmla="*/ 3227592 h 3709876"/>
              <a:gd name="connsiteX22" fmla="*/ 7620000 w 7620000"/>
              <a:gd name="connsiteY22" fmla="*/ 3709876 h 3709876"/>
              <a:gd name="connsiteX23" fmla="*/ 7110046 w 7620000"/>
              <a:gd name="connsiteY23" fmla="*/ 3709876 h 3709876"/>
              <a:gd name="connsiteX24" fmla="*/ 6752492 w 7620000"/>
              <a:gd name="connsiteY24" fmla="*/ 3709876 h 3709876"/>
              <a:gd name="connsiteX25" fmla="*/ 6166338 w 7620000"/>
              <a:gd name="connsiteY25" fmla="*/ 3709876 h 3709876"/>
              <a:gd name="connsiteX26" fmla="*/ 5732585 w 7620000"/>
              <a:gd name="connsiteY26" fmla="*/ 3709876 h 3709876"/>
              <a:gd name="connsiteX27" fmla="*/ 5070231 w 7620000"/>
              <a:gd name="connsiteY27" fmla="*/ 3709876 h 3709876"/>
              <a:gd name="connsiteX28" fmla="*/ 4331677 w 7620000"/>
              <a:gd name="connsiteY28" fmla="*/ 3709876 h 3709876"/>
              <a:gd name="connsiteX29" fmla="*/ 3593123 w 7620000"/>
              <a:gd name="connsiteY29" fmla="*/ 3709876 h 3709876"/>
              <a:gd name="connsiteX30" fmla="*/ 2854569 w 7620000"/>
              <a:gd name="connsiteY30" fmla="*/ 3709876 h 3709876"/>
              <a:gd name="connsiteX31" fmla="*/ 2268415 w 7620000"/>
              <a:gd name="connsiteY31" fmla="*/ 3709876 h 3709876"/>
              <a:gd name="connsiteX32" fmla="*/ 1758462 w 7620000"/>
              <a:gd name="connsiteY32" fmla="*/ 3709876 h 3709876"/>
              <a:gd name="connsiteX33" fmla="*/ 1324708 w 7620000"/>
              <a:gd name="connsiteY33" fmla="*/ 3709876 h 3709876"/>
              <a:gd name="connsiteX34" fmla="*/ 890954 w 7620000"/>
              <a:gd name="connsiteY34" fmla="*/ 3709876 h 3709876"/>
              <a:gd name="connsiteX35" fmla="*/ 533400 w 7620000"/>
              <a:gd name="connsiteY35" fmla="*/ 3709876 h 3709876"/>
              <a:gd name="connsiteX36" fmla="*/ 0 w 7620000"/>
              <a:gd name="connsiteY36" fmla="*/ 3709876 h 3709876"/>
              <a:gd name="connsiteX37" fmla="*/ 0 w 7620000"/>
              <a:gd name="connsiteY37" fmla="*/ 3179894 h 3709876"/>
              <a:gd name="connsiteX38" fmla="*/ 0 w 7620000"/>
              <a:gd name="connsiteY38" fmla="*/ 2761208 h 3709876"/>
              <a:gd name="connsiteX39" fmla="*/ 0 w 7620000"/>
              <a:gd name="connsiteY39" fmla="*/ 2157028 h 3709876"/>
              <a:gd name="connsiteX40" fmla="*/ 0 w 7620000"/>
              <a:gd name="connsiteY40" fmla="*/ 1552848 h 3709876"/>
              <a:gd name="connsiteX41" fmla="*/ 0 w 7620000"/>
              <a:gd name="connsiteY41" fmla="*/ 985767 h 3709876"/>
              <a:gd name="connsiteX42" fmla="*/ 0 w 7620000"/>
              <a:gd name="connsiteY42" fmla="*/ 529982 h 3709876"/>
              <a:gd name="connsiteX43" fmla="*/ 0 w 7620000"/>
              <a:gd name="connsiteY43" fmla="*/ 0 h 370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20000" h="3709876" fill="none" extrusionOk="0">
                <a:moveTo>
                  <a:pt x="0" y="0"/>
                </a:moveTo>
                <a:cubicBezTo>
                  <a:pt x="174525" y="-50650"/>
                  <a:pt x="227871" y="26533"/>
                  <a:pt x="433754" y="0"/>
                </a:cubicBezTo>
                <a:cubicBezTo>
                  <a:pt x="639637" y="-26533"/>
                  <a:pt x="958968" y="69334"/>
                  <a:pt x="1172308" y="0"/>
                </a:cubicBezTo>
                <a:cubicBezTo>
                  <a:pt x="1385648" y="-69334"/>
                  <a:pt x="1749700" y="84485"/>
                  <a:pt x="1910862" y="0"/>
                </a:cubicBezTo>
                <a:cubicBezTo>
                  <a:pt x="2072024" y="-84485"/>
                  <a:pt x="2225058" y="27333"/>
                  <a:pt x="2497015" y="0"/>
                </a:cubicBezTo>
                <a:cubicBezTo>
                  <a:pt x="2768972" y="-27333"/>
                  <a:pt x="2780678" y="6218"/>
                  <a:pt x="2930769" y="0"/>
                </a:cubicBezTo>
                <a:cubicBezTo>
                  <a:pt x="3080860" y="-6218"/>
                  <a:pt x="3222965" y="4878"/>
                  <a:pt x="3440723" y="0"/>
                </a:cubicBezTo>
                <a:cubicBezTo>
                  <a:pt x="3658481" y="-4878"/>
                  <a:pt x="3864598" y="25852"/>
                  <a:pt x="4026877" y="0"/>
                </a:cubicBezTo>
                <a:cubicBezTo>
                  <a:pt x="4189156" y="-25852"/>
                  <a:pt x="4210869" y="28034"/>
                  <a:pt x="4384431" y="0"/>
                </a:cubicBezTo>
                <a:cubicBezTo>
                  <a:pt x="4557993" y="-28034"/>
                  <a:pt x="4628223" y="38554"/>
                  <a:pt x="4741985" y="0"/>
                </a:cubicBezTo>
                <a:cubicBezTo>
                  <a:pt x="4855747" y="-38554"/>
                  <a:pt x="4999716" y="40217"/>
                  <a:pt x="5251938" y="0"/>
                </a:cubicBezTo>
                <a:cubicBezTo>
                  <a:pt x="5504160" y="-40217"/>
                  <a:pt x="5761827" y="18813"/>
                  <a:pt x="5990492" y="0"/>
                </a:cubicBezTo>
                <a:cubicBezTo>
                  <a:pt x="6219157" y="-18813"/>
                  <a:pt x="6274288" y="33810"/>
                  <a:pt x="6500446" y="0"/>
                </a:cubicBezTo>
                <a:cubicBezTo>
                  <a:pt x="6726604" y="-33810"/>
                  <a:pt x="6697451" y="34160"/>
                  <a:pt x="6858000" y="0"/>
                </a:cubicBezTo>
                <a:cubicBezTo>
                  <a:pt x="7018549" y="-34160"/>
                  <a:pt x="7373872" y="18235"/>
                  <a:pt x="7620000" y="0"/>
                </a:cubicBezTo>
                <a:cubicBezTo>
                  <a:pt x="7649122" y="167468"/>
                  <a:pt x="7617191" y="332850"/>
                  <a:pt x="7620000" y="418686"/>
                </a:cubicBezTo>
                <a:cubicBezTo>
                  <a:pt x="7622809" y="504522"/>
                  <a:pt x="7556923" y="781226"/>
                  <a:pt x="7620000" y="985767"/>
                </a:cubicBezTo>
                <a:cubicBezTo>
                  <a:pt x="7683077" y="1190308"/>
                  <a:pt x="7596220" y="1282754"/>
                  <a:pt x="7620000" y="1404453"/>
                </a:cubicBezTo>
                <a:cubicBezTo>
                  <a:pt x="7643780" y="1526152"/>
                  <a:pt x="7605703" y="1668543"/>
                  <a:pt x="7620000" y="1823139"/>
                </a:cubicBezTo>
                <a:cubicBezTo>
                  <a:pt x="7634297" y="1977735"/>
                  <a:pt x="7588975" y="2181089"/>
                  <a:pt x="7620000" y="2278924"/>
                </a:cubicBezTo>
                <a:cubicBezTo>
                  <a:pt x="7651025" y="2376759"/>
                  <a:pt x="7572914" y="2611055"/>
                  <a:pt x="7620000" y="2771807"/>
                </a:cubicBezTo>
                <a:cubicBezTo>
                  <a:pt x="7667086" y="2932559"/>
                  <a:pt x="7602998" y="3115436"/>
                  <a:pt x="7620000" y="3227592"/>
                </a:cubicBezTo>
                <a:cubicBezTo>
                  <a:pt x="7637002" y="3339749"/>
                  <a:pt x="7572034" y="3540128"/>
                  <a:pt x="7620000" y="3709876"/>
                </a:cubicBezTo>
                <a:cubicBezTo>
                  <a:pt x="7410731" y="3749984"/>
                  <a:pt x="7218552" y="3694894"/>
                  <a:pt x="7110046" y="3709876"/>
                </a:cubicBezTo>
                <a:cubicBezTo>
                  <a:pt x="7001540" y="3724858"/>
                  <a:pt x="6849688" y="3706702"/>
                  <a:pt x="6752492" y="3709876"/>
                </a:cubicBezTo>
                <a:cubicBezTo>
                  <a:pt x="6655296" y="3713050"/>
                  <a:pt x="6445127" y="3653492"/>
                  <a:pt x="6166338" y="3709876"/>
                </a:cubicBezTo>
                <a:cubicBezTo>
                  <a:pt x="5887549" y="3766260"/>
                  <a:pt x="5853654" y="3709288"/>
                  <a:pt x="5732585" y="3709876"/>
                </a:cubicBezTo>
                <a:cubicBezTo>
                  <a:pt x="5611516" y="3710464"/>
                  <a:pt x="5248216" y="3702847"/>
                  <a:pt x="5070231" y="3709876"/>
                </a:cubicBezTo>
                <a:cubicBezTo>
                  <a:pt x="4892246" y="3716905"/>
                  <a:pt x="4576948" y="3634743"/>
                  <a:pt x="4331677" y="3709876"/>
                </a:cubicBezTo>
                <a:cubicBezTo>
                  <a:pt x="4086406" y="3785009"/>
                  <a:pt x="3951032" y="3632008"/>
                  <a:pt x="3593123" y="3709876"/>
                </a:cubicBezTo>
                <a:cubicBezTo>
                  <a:pt x="3235214" y="3787744"/>
                  <a:pt x="3129769" y="3678082"/>
                  <a:pt x="2854569" y="3709876"/>
                </a:cubicBezTo>
                <a:cubicBezTo>
                  <a:pt x="2579369" y="3741670"/>
                  <a:pt x="2437092" y="3678830"/>
                  <a:pt x="2268415" y="3709876"/>
                </a:cubicBezTo>
                <a:cubicBezTo>
                  <a:pt x="2099738" y="3740922"/>
                  <a:pt x="1924042" y="3693101"/>
                  <a:pt x="1758462" y="3709876"/>
                </a:cubicBezTo>
                <a:cubicBezTo>
                  <a:pt x="1592882" y="3726651"/>
                  <a:pt x="1495845" y="3699011"/>
                  <a:pt x="1324708" y="3709876"/>
                </a:cubicBezTo>
                <a:cubicBezTo>
                  <a:pt x="1153571" y="3720741"/>
                  <a:pt x="991039" y="3686001"/>
                  <a:pt x="890954" y="3709876"/>
                </a:cubicBezTo>
                <a:cubicBezTo>
                  <a:pt x="790869" y="3733751"/>
                  <a:pt x="624005" y="3685017"/>
                  <a:pt x="533400" y="3709876"/>
                </a:cubicBezTo>
                <a:cubicBezTo>
                  <a:pt x="442795" y="3734735"/>
                  <a:pt x="138489" y="3664776"/>
                  <a:pt x="0" y="3709876"/>
                </a:cubicBezTo>
                <a:cubicBezTo>
                  <a:pt x="-1654" y="3515451"/>
                  <a:pt x="19556" y="3428245"/>
                  <a:pt x="0" y="3179894"/>
                </a:cubicBezTo>
                <a:cubicBezTo>
                  <a:pt x="-19556" y="2931543"/>
                  <a:pt x="8645" y="2949455"/>
                  <a:pt x="0" y="2761208"/>
                </a:cubicBezTo>
                <a:cubicBezTo>
                  <a:pt x="-8645" y="2572961"/>
                  <a:pt x="38850" y="2432230"/>
                  <a:pt x="0" y="2157028"/>
                </a:cubicBezTo>
                <a:cubicBezTo>
                  <a:pt x="-38850" y="1881826"/>
                  <a:pt x="45781" y="1812157"/>
                  <a:pt x="0" y="1552848"/>
                </a:cubicBezTo>
                <a:cubicBezTo>
                  <a:pt x="-45781" y="1293539"/>
                  <a:pt x="63383" y="1141881"/>
                  <a:pt x="0" y="985767"/>
                </a:cubicBezTo>
                <a:cubicBezTo>
                  <a:pt x="-63383" y="829653"/>
                  <a:pt x="23133" y="723260"/>
                  <a:pt x="0" y="529982"/>
                </a:cubicBezTo>
                <a:cubicBezTo>
                  <a:pt x="-23133" y="336704"/>
                  <a:pt x="25715" y="146652"/>
                  <a:pt x="0" y="0"/>
                </a:cubicBezTo>
                <a:close/>
              </a:path>
              <a:path w="7620000" h="3709876" stroke="0" extrusionOk="0">
                <a:moveTo>
                  <a:pt x="0" y="0"/>
                </a:moveTo>
                <a:cubicBezTo>
                  <a:pt x="243881" y="-25886"/>
                  <a:pt x="256281" y="48478"/>
                  <a:pt x="509954" y="0"/>
                </a:cubicBezTo>
                <a:cubicBezTo>
                  <a:pt x="763627" y="-48478"/>
                  <a:pt x="856508" y="6081"/>
                  <a:pt x="943708" y="0"/>
                </a:cubicBezTo>
                <a:cubicBezTo>
                  <a:pt x="1030908" y="-6081"/>
                  <a:pt x="1156616" y="4931"/>
                  <a:pt x="1301262" y="0"/>
                </a:cubicBezTo>
                <a:cubicBezTo>
                  <a:pt x="1445908" y="-4931"/>
                  <a:pt x="1707148" y="22679"/>
                  <a:pt x="1811215" y="0"/>
                </a:cubicBezTo>
                <a:cubicBezTo>
                  <a:pt x="1915282" y="-22679"/>
                  <a:pt x="2266958" y="1368"/>
                  <a:pt x="2549769" y="0"/>
                </a:cubicBezTo>
                <a:cubicBezTo>
                  <a:pt x="2832580" y="-1368"/>
                  <a:pt x="2878115" y="28832"/>
                  <a:pt x="2983523" y="0"/>
                </a:cubicBezTo>
                <a:cubicBezTo>
                  <a:pt x="3088931" y="-28832"/>
                  <a:pt x="3290374" y="14481"/>
                  <a:pt x="3493477" y="0"/>
                </a:cubicBezTo>
                <a:cubicBezTo>
                  <a:pt x="3696580" y="-14481"/>
                  <a:pt x="3734316" y="40644"/>
                  <a:pt x="3851031" y="0"/>
                </a:cubicBezTo>
                <a:cubicBezTo>
                  <a:pt x="3967746" y="-40644"/>
                  <a:pt x="4122658" y="48349"/>
                  <a:pt x="4284785" y="0"/>
                </a:cubicBezTo>
                <a:cubicBezTo>
                  <a:pt x="4446912" y="-48349"/>
                  <a:pt x="4478822" y="23343"/>
                  <a:pt x="4642338" y="0"/>
                </a:cubicBezTo>
                <a:cubicBezTo>
                  <a:pt x="4805854" y="-23343"/>
                  <a:pt x="5188322" y="79142"/>
                  <a:pt x="5380892" y="0"/>
                </a:cubicBezTo>
                <a:cubicBezTo>
                  <a:pt x="5573462" y="-79142"/>
                  <a:pt x="5824170" y="3047"/>
                  <a:pt x="6119446" y="0"/>
                </a:cubicBezTo>
                <a:cubicBezTo>
                  <a:pt x="6414722" y="-3047"/>
                  <a:pt x="6588308" y="5178"/>
                  <a:pt x="6705600" y="0"/>
                </a:cubicBezTo>
                <a:cubicBezTo>
                  <a:pt x="6822892" y="-5178"/>
                  <a:pt x="7281624" y="24154"/>
                  <a:pt x="7620000" y="0"/>
                </a:cubicBezTo>
                <a:cubicBezTo>
                  <a:pt x="7630682" y="219392"/>
                  <a:pt x="7613082" y="374210"/>
                  <a:pt x="7620000" y="529982"/>
                </a:cubicBezTo>
                <a:cubicBezTo>
                  <a:pt x="7626918" y="685754"/>
                  <a:pt x="7590226" y="745407"/>
                  <a:pt x="7620000" y="948668"/>
                </a:cubicBezTo>
                <a:cubicBezTo>
                  <a:pt x="7649774" y="1151929"/>
                  <a:pt x="7591835" y="1276362"/>
                  <a:pt x="7620000" y="1404453"/>
                </a:cubicBezTo>
                <a:cubicBezTo>
                  <a:pt x="7648165" y="1532544"/>
                  <a:pt x="7608345" y="1827873"/>
                  <a:pt x="7620000" y="1934435"/>
                </a:cubicBezTo>
                <a:cubicBezTo>
                  <a:pt x="7631655" y="2040997"/>
                  <a:pt x="7586424" y="2334079"/>
                  <a:pt x="7620000" y="2464418"/>
                </a:cubicBezTo>
                <a:cubicBezTo>
                  <a:pt x="7653576" y="2594757"/>
                  <a:pt x="7602911" y="2715618"/>
                  <a:pt x="7620000" y="2883104"/>
                </a:cubicBezTo>
                <a:cubicBezTo>
                  <a:pt x="7637089" y="3050590"/>
                  <a:pt x="7540993" y="3449880"/>
                  <a:pt x="7620000" y="3709876"/>
                </a:cubicBezTo>
                <a:cubicBezTo>
                  <a:pt x="7414950" y="3750353"/>
                  <a:pt x="7303883" y="3706377"/>
                  <a:pt x="7186246" y="3709876"/>
                </a:cubicBezTo>
                <a:cubicBezTo>
                  <a:pt x="7068609" y="3713375"/>
                  <a:pt x="6747800" y="3659830"/>
                  <a:pt x="6523892" y="3709876"/>
                </a:cubicBezTo>
                <a:cubicBezTo>
                  <a:pt x="6299984" y="3759922"/>
                  <a:pt x="6044899" y="3642494"/>
                  <a:pt x="5861538" y="3709876"/>
                </a:cubicBezTo>
                <a:cubicBezTo>
                  <a:pt x="5678177" y="3777258"/>
                  <a:pt x="5339356" y="3643454"/>
                  <a:pt x="5199185" y="3709876"/>
                </a:cubicBezTo>
                <a:cubicBezTo>
                  <a:pt x="5059014" y="3776298"/>
                  <a:pt x="4871714" y="3683628"/>
                  <a:pt x="4765431" y="3709876"/>
                </a:cubicBezTo>
                <a:cubicBezTo>
                  <a:pt x="4659148" y="3736124"/>
                  <a:pt x="4322203" y="3673764"/>
                  <a:pt x="4179277" y="3709876"/>
                </a:cubicBezTo>
                <a:cubicBezTo>
                  <a:pt x="4036351" y="3745988"/>
                  <a:pt x="3720584" y="3656357"/>
                  <a:pt x="3593123" y="3709876"/>
                </a:cubicBezTo>
                <a:cubicBezTo>
                  <a:pt x="3465662" y="3763395"/>
                  <a:pt x="3192279" y="3654243"/>
                  <a:pt x="3083169" y="3709876"/>
                </a:cubicBezTo>
                <a:cubicBezTo>
                  <a:pt x="2974059" y="3765509"/>
                  <a:pt x="2733359" y="3649096"/>
                  <a:pt x="2420815" y="3709876"/>
                </a:cubicBezTo>
                <a:cubicBezTo>
                  <a:pt x="2108271" y="3770656"/>
                  <a:pt x="2147867" y="3671527"/>
                  <a:pt x="2063262" y="3709876"/>
                </a:cubicBezTo>
                <a:cubicBezTo>
                  <a:pt x="1978657" y="3748225"/>
                  <a:pt x="1740466" y="3679047"/>
                  <a:pt x="1553308" y="3709876"/>
                </a:cubicBezTo>
                <a:cubicBezTo>
                  <a:pt x="1366150" y="3740705"/>
                  <a:pt x="1323772" y="3691818"/>
                  <a:pt x="1119554" y="3709876"/>
                </a:cubicBezTo>
                <a:cubicBezTo>
                  <a:pt x="915336" y="3727934"/>
                  <a:pt x="260885" y="3645865"/>
                  <a:pt x="0" y="3709876"/>
                </a:cubicBezTo>
                <a:cubicBezTo>
                  <a:pt x="-17840" y="3501876"/>
                  <a:pt x="38837" y="3409796"/>
                  <a:pt x="0" y="3216992"/>
                </a:cubicBezTo>
                <a:cubicBezTo>
                  <a:pt x="-38837" y="3024188"/>
                  <a:pt x="1816" y="2877457"/>
                  <a:pt x="0" y="2612813"/>
                </a:cubicBezTo>
                <a:cubicBezTo>
                  <a:pt x="-1816" y="2348169"/>
                  <a:pt x="38257" y="2291376"/>
                  <a:pt x="0" y="2119929"/>
                </a:cubicBezTo>
                <a:cubicBezTo>
                  <a:pt x="-38257" y="1948482"/>
                  <a:pt x="8795" y="1763010"/>
                  <a:pt x="0" y="1552848"/>
                </a:cubicBezTo>
                <a:cubicBezTo>
                  <a:pt x="-8795" y="1342686"/>
                  <a:pt x="47538" y="1271384"/>
                  <a:pt x="0" y="1059965"/>
                </a:cubicBezTo>
                <a:cubicBezTo>
                  <a:pt x="-47538" y="848546"/>
                  <a:pt x="11588" y="721879"/>
                  <a:pt x="0" y="492884"/>
                </a:cubicBezTo>
                <a:cubicBezTo>
                  <a:pt x="-11588" y="263889"/>
                  <a:pt x="44785" y="138849"/>
                  <a:pt x="0" y="0"/>
                </a:cubicBezTo>
                <a:close/>
              </a:path>
            </a:pathLst>
          </a:custGeom>
          <a:ln w="19050">
            <a:solidFill>
              <a:schemeClr val="accent2"/>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Tree>
    <p:extLst>
      <p:ext uri="{BB962C8B-B14F-4D97-AF65-F5344CB8AC3E}">
        <p14:creationId xmlns:p14="http://schemas.microsoft.com/office/powerpoint/2010/main" val="2733074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91573CC-48F8-9ED4-163D-9D8486A62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2390" y="1979168"/>
            <a:ext cx="7851029" cy="4793550"/>
          </a:xfrm>
          <a:custGeom>
            <a:avLst/>
            <a:gdLst>
              <a:gd name="connsiteX0" fmla="*/ 0 w 7851029"/>
              <a:gd name="connsiteY0" fmla="*/ 0 h 4793550"/>
              <a:gd name="connsiteX1" fmla="*/ 639298 w 7851029"/>
              <a:gd name="connsiteY1" fmla="*/ 0 h 4793550"/>
              <a:gd name="connsiteX2" fmla="*/ 1043065 w 7851029"/>
              <a:gd name="connsiteY2" fmla="*/ 0 h 4793550"/>
              <a:gd name="connsiteX3" fmla="*/ 1682363 w 7851029"/>
              <a:gd name="connsiteY3" fmla="*/ 0 h 4793550"/>
              <a:gd name="connsiteX4" fmla="*/ 2321661 w 7851029"/>
              <a:gd name="connsiteY4" fmla="*/ 0 h 4793550"/>
              <a:gd name="connsiteX5" fmla="*/ 2646918 w 7851029"/>
              <a:gd name="connsiteY5" fmla="*/ 0 h 4793550"/>
              <a:gd name="connsiteX6" fmla="*/ 3286216 w 7851029"/>
              <a:gd name="connsiteY6" fmla="*/ 0 h 4793550"/>
              <a:gd name="connsiteX7" fmla="*/ 3611473 w 7851029"/>
              <a:gd name="connsiteY7" fmla="*/ 0 h 4793550"/>
              <a:gd name="connsiteX8" fmla="*/ 4250771 w 7851029"/>
              <a:gd name="connsiteY8" fmla="*/ 0 h 4793550"/>
              <a:gd name="connsiteX9" fmla="*/ 4576028 w 7851029"/>
              <a:gd name="connsiteY9" fmla="*/ 0 h 4793550"/>
              <a:gd name="connsiteX10" fmla="*/ 5215326 w 7851029"/>
              <a:gd name="connsiteY10" fmla="*/ 0 h 4793550"/>
              <a:gd name="connsiteX11" fmla="*/ 5619094 w 7851029"/>
              <a:gd name="connsiteY11" fmla="*/ 0 h 4793550"/>
              <a:gd name="connsiteX12" fmla="*/ 6258392 w 7851029"/>
              <a:gd name="connsiteY12" fmla="*/ 0 h 4793550"/>
              <a:gd name="connsiteX13" fmla="*/ 6976200 w 7851029"/>
              <a:gd name="connsiteY13" fmla="*/ 0 h 4793550"/>
              <a:gd name="connsiteX14" fmla="*/ 7851029 w 7851029"/>
              <a:gd name="connsiteY14" fmla="*/ 0 h 4793550"/>
              <a:gd name="connsiteX15" fmla="*/ 7851029 w 7851029"/>
              <a:gd name="connsiteY15" fmla="*/ 551258 h 4793550"/>
              <a:gd name="connsiteX16" fmla="*/ 7851029 w 7851029"/>
              <a:gd name="connsiteY16" fmla="*/ 1246323 h 4793550"/>
              <a:gd name="connsiteX17" fmla="*/ 7851029 w 7851029"/>
              <a:gd name="connsiteY17" fmla="*/ 1701710 h 4793550"/>
              <a:gd name="connsiteX18" fmla="*/ 7851029 w 7851029"/>
              <a:gd name="connsiteY18" fmla="*/ 2348840 h 4793550"/>
              <a:gd name="connsiteX19" fmla="*/ 7851029 w 7851029"/>
              <a:gd name="connsiteY19" fmla="*/ 3043904 h 4793550"/>
              <a:gd name="connsiteX20" fmla="*/ 7851029 w 7851029"/>
              <a:gd name="connsiteY20" fmla="*/ 3643098 h 4793550"/>
              <a:gd name="connsiteX21" fmla="*/ 7851029 w 7851029"/>
              <a:gd name="connsiteY21" fmla="*/ 4793550 h 4793550"/>
              <a:gd name="connsiteX22" fmla="*/ 7290241 w 7851029"/>
              <a:gd name="connsiteY22" fmla="*/ 4793550 h 4793550"/>
              <a:gd name="connsiteX23" fmla="*/ 6650943 w 7851029"/>
              <a:gd name="connsiteY23" fmla="*/ 4793550 h 4793550"/>
              <a:gd name="connsiteX24" fmla="*/ 6168666 w 7851029"/>
              <a:gd name="connsiteY24" fmla="*/ 4793550 h 4793550"/>
              <a:gd name="connsiteX25" fmla="*/ 5843409 w 7851029"/>
              <a:gd name="connsiteY25" fmla="*/ 4793550 h 4793550"/>
              <a:gd name="connsiteX26" fmla="*/ 5439642 w 7851029"/>
              <a:gd name="connsiteY26" fmla="*/ 4793550 h 4793550"/>
              <a:gd name="connsiteX27" fmla="*/ 4957364 w 7851029"/>
              <a:gd name="connsiteY27" fmla="*/ 4793550 h 4793550"/>
              <a:gd name="connsiteX28" fmla="*/ 4396576 w 7851029"/>
              <a:gd name="connsiteY28" fmla="*/ 4793550 h 4793550"/>
              <a:gd name="connsiteX29" fmla="*/ 3914299 w 7851029"/>
              <a:gd name="connsiteY29" fmla="*/ 4793550 h 4793550"/>
              <a:gd name="connsiteX30" fmla="*/ 3432021 w 7851029"/>
              <a:gd name="connsiteY30" fmla="*/ 4793550 h 4793550"/>
              <a:gd name="connsiteX31" fmla="*/ 2714213 w 7851029"/>
              <a:gd name="connsiteY31" fmla="*/ 4793550 h 4793550"/>
              <a:gd name="connsiteX32" fmla="*/ 2310446 w 7851029"/>
              <a:gd name="connsiteY32" fmla="*/ 4793550 h 4793550"/>
              <a:gd name="connsiteX33" fmla="*/ 1671148 w 7851029"/>
              <a:gd name="connsiteY33" fmla="*/ 4793550 h 4793550"/>
              <a:gd name="connsiteX34" fmla="*/ 953339 w 7851029"/>
              <a:gd name="connsiteY34" fmla="*/ 4793550 h 4793550"/>
              <a:gd name="connsiteX35" fmla="*/ 549572 w 7851029"/>
              <a:gd name="connsiteY35" fmla="*/ 4793550 h 4793550"/>
              <a:gd name="connsiteX36" fmla="*/ 0 w 7851029"/>
              <a:gd name="connsiteY36" fmla="*/ 4793550 h 4793550"/>
              <a:gd name="connsiteX37" fmla="*/ 0 w 7851029"/>
              <a:gd name="connsiteY37" fmla="*/ 4242292 h 4793550"/>
              <a:gd name="connsiteX38" fmla="*/ 0 w 7851029"/>
              <a:gd name="connsiteY38" fmla="*/ 3786905 h 4793550"/>
              <a:gd name="connsiteX39" fmla="*/ 0 w 7851029"/>
              <a:gd name="connsiteY39" fmla="*/ 3235646 h 4793550"/>
              <a:gd name="connsiteX40" fmla="*/ 0 w 7851029"/>
              <a:gd name="connsiteY40" fmla="*/ 2540582 h 4793550"/>
              <a:gd name="connsiteX41" fmla="*/ 0 w 7851029"/>
              <a:gd name="connsiteY41" fmla="*/ 1941388 h 4793550"/>
              <a:gd name="connsiteX42" fmla="*/ 0 w 7851029"/>
              <a:gd name="connsiteY42" fmla="*/ 1342194 h 4793550"/>
              <a:gd name="connsiteX43" fmla="*/ 0 w 7851029"/>
              <a:gd name="connsiteY43" fmla="*/ 743000 h 4793550"/>
              <a:gd name="connsiteX44" fmla="*/ 0 w 7851029"/>
              <a:gd name="connsiteY44" fmla="*/ 0 h 479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1029" h="4793550" fill="none" extrusionOk="0">
                <a:moveTo>
                  <a:pt x="0" y="0"/>
                </a:moveTo>
                <a:cubicBezTo>
                  <a:pt x="210335" y="-3185"/>
                  <a:pt x="449732" y="57259"/>
                  <a:pt x="639298" y="0"/>
                </a:cubicBezTo>
                <a:cubicBezTo>
                  <a:pt x="828864" y="-57259"/>
                  <a:pt x="932387" y="3689"/>
                  <a:pt x="1043065" y="0"/>
                </a:cubicBezTo>
                <a:cubicBezTo>
                  <a:pt x="1153743" y="-3689"/>
                  <a:pt x="1386019" y="36839"/>
                  <a:pt x="1682363" y="0"/>
                </a:cubicBezTo>
                <a:cubicBezTo>
                  <a:pt x="1978707" y="-36839"/>
                  <a:pt x="2191523" y="28519"/>
                  <a:pt x="2321661" y="0"/>
                </a:cubicBezTo>
                <a:cubicBezTo>
                  <a:pt x="2451799" y="-28519"/>
                  <a:pt x="2495868" y="33184"/>
                  <a:pt x="2646918" y="0"/>
                </a:cubicBezTo>
                <a:cubicBezTo>
                  <a:pt x="2797968" y="-33184"/>
                  <a:pt x="3046372" y="11119"/>
                  <a:pt x="3286216" y="0"/>
                </a:cubicBezTo>
                <a:cubicBezTo>
                  <a:pt x="3526060" y="-11119"/>
                  <a:pt x="3499773" y="29655"/>
                  <a:pt x="3611473" y="0"/>
                </a:cubicBezTo>
                <a:cubicBezTo>
                  <a:pt x="3723173" y="-29655"/>
                  <a:pt x="4122553" y="36150"/>
                  <a:pt x="4250771" y="0"/>
                </a:cubicBezTo>
                <a:cubicBezTo>
                  <a:pt x="4378989" y="-36150"/>
                  <a:pt x="4456394" y="121"/>
                  <a:pt x="4576028" y="0"/>
                </a:cubicBezTo>
                <a:cubicBezTo>
                  <a:pt x="4695662" y="-121"/>
                  <a:pt x="5004507" y="66317"/>
                  <a:pt x="5215326" y="0"/>
                </a:cubicBezTo>
                <a:cubicBezTo>
                  <a:pt x="5426145" y="-66317"/>
                  <a:pt x="5474667" y="21691"/>
                  <a:pt x="5619094" y="0"/>
                </a:cubicBezTo>
                <a:cubicBezTo>
                  <a:pt x="5763521" y="-21691"/>
                  <a:pt x="6004240" y="62272"/>
                  <a:pt x="6258392" y="0"/>
                </a:cubicBezTo>
                <a:cubicBezTo>
                  <a:pt x="6512544" y="-62272"/>
                  <a:pt x="6656480" y="61829"/>
                  <a:pt x="6976200" y="0"/>
                </a:cubicBezTo>
                <a:cubicBezTo>
                  <a:pt x="7295920" y="-61829"/>
                  <a:pt x="7595767" y="42913"/>
                  <a:pt x="7851029" y="0"/>
                </a:cubicBezTo>
                <a:cubicBezTo>
                  <a:pt x="7900004" y="262032"/>
                  <a:pt x="7826491" y="311542"/>
                  <a:pt x="7851029" y="551258"/>
                </a:cubicBezTo>
                <a:cubicBezTo>
                  <a:pt x="7875567" y="790974"/>
                  <a:pt x="7839180" y="946586"/>
                  <a:pt x="7851029" y="1246323"/>
                </a:cubicBezTo>
                <a:cubicBezTo>
                  <a:pt x="7862878" y="1546061"/>
                  <a:pt x="7833397" y="1557709"/>
                  <a:pt x="7851029" y="1701710"/>
                </a:cubicBezTo>
                <a:cubicBezTo>
                  <a:pt x="7868661" y="1845711"/>
                  <a:pt x="7847407" y="2185719"/>
                  <a:pt x="7851029" y="2348840"/>
                </a:cubicBezTo>
                <a:cubicBezTo>
                  <a:pt x="7854651" y="2511961"/>
                  <a:pt x="7777124" y="2881777"/>
                  <a:pt x="7851029" y="3043904"/>
                </a:cubicBezTo>
                <a:cubicBezTo>
                  <a:pt x="7924934" y="3206031"/>
                  <a:pt x="7841480" y="3409759"/>
                  <a:pt x="7851029" y="3643098"/>
                </a:cubicBezTo>
                <a:cubicBezTo>
                  <a:pt x="7860578" y="3876437"/>
                  <a:pt x="7850089" y="4296387"/>
                  <a:pt x="7851029" y="4793550"/>
                </a:cubicBezTo>
                <a:cubicBezTo>
                  <a:pt x="7653128" y="4860176"/>
                  <a:pt x="7418085" y="4779524"/>
                  <a:pt x="7290241" y="4793550"/>
                </a:cubicBezTo>
                <a:cubicBezTo>
                  <a:pt x="7162397" y="4807576"/>
                  <a:pt x="6918353" y="4728804"/>
                  <a:pt x="6650943" y="4793550"/>
                </a:cubicBezTo>
                <a:cubicBezTo>
                  <a:pt x="6383533" y="4858296"/>
                  <a:pt x="6314669" y="4767756"/>
                  <a:pt x="6168666" y="4793550"/>
                </a:cubicBezTo>
                <a:cubicBezTo>
                  <a:pt x="6022663" y="4819344"/>
                  <a:pt x="5994436" y="4786855"/>
                  <a:pt x="5843409" y="4793550"/>
                </a:cubicBezTo>
                <a:cubicBezTo>
                  <a:pt x="5692382" y="4800245"/>
                  <a:pt x="5560549" y="4779499"/>
                  <a:pt x="5439642" y="4793550"/>
                </a:cubicBezTo>
                <a:cubicBezTo>
                  <a:pt x="5318735" y="4807601"/>
                  <a:pt x="5073040" y="4772939"/>
                  <a:pt x="4957364" y="4793550"/>
                </a:cubicBezTo>
                <a:cubicBezTo>
                  <a:pt x="4841688" y="4814161"/>
                  <a:pt x="4590991" y="4753013"/>
                  <a:pt x="4396576" y="4793550"/>
                </a:cubicBezTo>
                <a:cubicBezTo>
                  <a:pt x="4202161" y="4834087"/>
                  <a:pt x="4076444" y="4768864"/>
                  <a:pt x="3914299" y="4793550"/>
                </a:cubicBezTo>
                <a:cubicBezTo>
                  <a:pt x="3752154" y="4818236"/>
                  <a:pt x="3546366" y="4788903"/>
                  <a:pt x="3432021" y="4793550"/>
                </a:cubicBezTo>
                <a:cubicBezTo>
                  <a:pt x="3317676" y="4798197"/>
                  <a:pt x="2956944" y="4738584"/>
                  <a:pt x="2714213" y="4793550"/>
                </a:cubicBezTo>
                <a:cubicBezTo>
                  <a:pt x="2471482" y="4848516"/>
                  <a:pt x="2440467" y="4752591"/>
                  <a:pt x="2310446" y="4793550"/>
                </a:cubicBezTo>
                <a:cubicBezTo>
                  <a:pt x="2180425" y="4834509"/>
                  <a:pt x="1930402" y="4777842"/>
                  <a:pt x="1671148" y="4793550"/>
                </a:cubicBezTo>
                <a:cubicBezTo>
                  <a:pt x="1411894" y="4809258"/>
                  <a:pt x="1285366" y="4738663"/>
                  <a:pt x="953339" y="4793550"/>
                </a:cubicBezTo>
                <a:cubicBezTo>
                  <a:pt x="621312" y="4848437"/>
                  <a:pt x="740273" y="4764948"/>
                  <a:pt x="549572" y="4793550"/>
                </a:cubicBezTo>
                <a:cubicBezTo>
                  <a:pt x="358871" y="4822152"/>
                  <a:pt x="122206" y="4772343"/>
                  <a:pt x="0" y="4793550"/>
                </a:cubicBezTo>
                <a:cubicBezTo>
                  <a:pt x="-38645" y="4653647"/>
                  <a:pt x="10477" y="4492571"/>
                  <a:pt x="0" y="4242292"/>
                </a:cubicBezTo>
                <a:cubicBezTo>
                  <a:pt x="-10477" y="3992013"/>
                  <a:pt x="9712" y="3918679"/>
                  <a:pt x="0" y="3786905"/>
                </a:cubicBezTo>
                <a:cubicBezTo>
                  <a:pt x="-9712" y="3655131"/>
                  <a:pt x="30249" y="3434140"/>
                  <a:pt x="0" y="3235646"/>
                </a:cubicBezTo>
                <a:cubicBezTo>
                  <a:pt x="-30249" y="3037152"/>
                  <a:pt x="67323" y="2719822"/>
                  <a:pt x="0" y="2540582"/>
                </a:cubicBezTo>
                <a:cubicBezTo>
                  <a:pt x="-67323" y="2361342"/>
                  <a:pt x="48592" y="2232998"/>
                  <a:pt x="0" y="1941388"/>
                </a:cubicBezTo>
                <a:cubicBezTo>
                  <a:pt x="-48592" y="1649778"/>
                  <a:pt x="54506" y="1615672"/>
                  <a:pt x="0" y="1342194"/>
                </a:cubicBezTo>
                <a:cubicBezTo>
                  <a:pt x="-54506" y="1068716"/>
                  <a:pt x="31364" y="1000814"/>
                  <a:pt x="0" y="743000"/>
                </a:cubicBezTo>
                <a:cubicBezTo>
                  <a:pt x="-31364" y="485186"/>
                  <a:pt x="47386" y="275037"/>
                  <a:pt x="0" y="0"/>
                </a:cubicBezTo>
                <a:close/>
              </a:path>
              <a:path w="7851029" h="4793550" stroke="0" extrusionOk="0">
                <a:moveTo>
                  <a:pt x="0" y="0"/>
                </a:moveTo>
                <a:cubicBezTo>
                  <a:pt x="147405" y="-36876"/>
                  <a:pt x="283451" y="8034"/>
                  <a:pt x="403767" y="0"/>
                </a:cubicBezTo>
                <a:cubicBezTo>
                  <a:pt x="524083" y="-8034"/>
                  <a:pt x="788977" y="13307"/>
                  <a:pt x="886045" y="0"/>
                </a:cubicBezTo>
                <a:cubicBezTo>
                  <a:pt x="983113" y="-13307"/>
                  <a:pt x="1293144" y="39601"/>
                  <a:pt x="1446832" y="0"/>
                </a:cubicBezTo>
                <a:cubicBezTo>
                  <a:pt x="1600520" y="-39601"/>
                  <a:pt x="1881933" y="52519"/>
                  <a:pt x="2086131" y="0"/>
                </a:cubicBezTo>
                <a:cubicBezTo>
                  <a:pt x="2290329" y="-52519"/>
                  <a:pt x="2532895" y="7615"/>
                  <a:pt x="2646918" y="0"/>
                </a:cubicBezTo>
                <a:cubicBezTo>
                  <a:pt x="2760941" y="-7615"/>
                  <a:pt x="2955563" y="39672"/>
                  <a:pt x="3050686" y="0"/>
                </a:cubicBezTo>
                <a:cubicBezTo>
                  <a:pt x="3145809" y="-39672"/>
                  <a:pt x="3371912" y="5827"/>
                  <a:pt x="3689984" y="0"/>
                </a:cubicBezTo>
                <a:cubicBezTo>
                  <a:pt x="4008056" y="-5827"/>
                  <a:pt x="4173713" y="46704"/>
                  <a:pt x="4407792" y="0"/>
                </a:cubicBezTo>
                <a:cubicBezTo>
                  <a:pt x="4641871" y="-46704"/>
                  <a:pt x="4624643" y="26789"/>
                  <a:pt x="4733049" y="0"/>
                </a:cubicBezTo>
                <a:cubicBezTo>
                  <a:pt x="4841455" y="-26789"/>
                  <a:pt x="5045683" y="44598"/>
                  <a:pt x="5136816" y="0"/>
                </a:cubicBezTo>
                <a:cubicBezTo>
                  <a:pt x="5227949" y="-44598"/>
                  <a:pt x="5589836" y="35491"/>
                  <a:pt x="5776114" y="0"/>
                </a:cubicBezTo>
                <a:cubicBezTo>
                  <a:pt x="5962392" y="-35491"/>
                  <a:pt x="6177537" y="843"/>
                  <a:pt x="6415412" y="0"/>
                </a:cubicBezTo>
                <a:cubicBezTo>
                  <a:pt x="6653287" y="-843"/>
                  <a:pt x="6629225" y="1060"/>
                  <a:pt x="6740669" y="0"/>
                </a:cubicBezTo>
                <a:cubicBezTo>
                  <a:pt x="6852113" y="-1060"/>
                  <a:pt x="6998535" y="10057"/>
                  <a:pt x="7065926" y="0"/>
                </a:cubicBezTo>
                <a:cubicBezTo>
                  <a:pt x="7133317" y="-10057"/>
                  <a:pt x="7463364" y="34123"/>
                  <a:pt x="7851029" y="0"/>
                </a:cubicBezTo>
                <a:cubicBezTo>
                  <a:pt x="7879616" y="266008"/>
                  <a:pt x="7825825" y="320798"/>
                  <a:pt x="7851029" y="551258"/>
                </a:cubicBezTo>
                <a:cubicBezTo>
                  <a:pt x="7876233" y="781718"/>
                  <a:pt x="7824178" y="810404"/>
                  <a:pt x="7851029" y="1006646"/>
                </a:cubicBezTo>
                <a:cubicBezTo>
                  <a:pt x="7877880" y="1202888"/>
                  <a:pt x="7788159" y="1458109"/>
                  <a:pt x="7851029" y="1701710"/>
                </a:cubicBezTo>
                <a:cubicBezTo>
                  <a:pt x="7913899" y="1945311"/>
                  <a:pt x="7825487" y="2087590"/>
                  <a:pt x="7851029" y="2396775"/>
                </a:cubicBezTo>
                <a:cubicBezTo>
                  <a:pt x="7876571" y="2705960"/>
                  <a:pt x="7808788" y="2808496"/>
                  <a:pt x="7851029" y="2948033"/>
                </a:cubicBezTo>
                <a:cubicBezTo>
                  <a:pt x="7893270" y="3087570"/>
                  <a:pt x="7811760" y="3201645"/>
                  <a:pt x="7851029" y="3403421"/>
                </a:cubicBezTo>
                <a:cubicBezTo>
                  <a:pt x="7890298" y="3605197"/>
                  <a:pt x="7773677" y="3833040"/>
                  <a:pt x="7851029" y="4050550"/>
                </a:cubicBezTo>
                <a:cubicBezTo>
                  <a:pt x="7928381" y="4268060"/>
                  <a:pt x="7794376" y="4447820"/>
                  <a:pt x="7851029" y="4793550"/>
                </a:cubicBezTo>
                <a:cubicBezTo>
                  <a:pt x="7731434" y="4795669"/>
                  <a:pt x="7591796" y="4754299"/>
                  <a:pt x="7447262" y="4793550"/>
                </a:cubicBezTo>
                <a:cubicBezTo>
                  <a:pt x="7302728" y="4832801"/>
                  <a:pt x="7051539" y="4708156"/>
                  <a:pt x="6729453" y="4793550"/>
                </a:cubicBezTo>
                <a:cubicBezTo>
                  <a:pt x="6407367" y="4878944"/>
                  <a:pt x="6479847" y="4772132"/>
                  <a:pt x="6247176" y="4793550"/>
                </a:cubicBezTo>
                <a:cubicBezTo>
                  <a:pt x="6014505" y="4814968"/>
                  <a:pt x="6043556" y="4758417"/>
                  <a:pt x="5843409" y="4793550"/>
                </a:cubicBezTo>
                <a:cubicBezTo>
                  <a:pt x="5643262" y="4828683"/>
                  <a:pt x="5335526" y="4774821"/>
                  <a:pt x="5125600" y="4793550"/>
                </a:cubicBezTo>
                <a:cubicBezTo>
                  <a:pt x="4915674" y="4812279"/>
                  <a:pt x="4657968" y="4781681"/>
                  <a:pt x="4486302" y="4793550"/>
                </a:cubicBezTo>
                <a:cubicBezTo>
                  <a:pt x="4314636" y="4805419"/>
                  <a:pt x="4124114" y="4772799"/>
                  <a:pt x="3768494" y="4793550"/>
                </a:cubicBezTo>
                <a:cubicBezTo>
                  <a:pt x="3412874" y="4814301"/>
                  <a:pt x="3368613" y="4768055"/>
                  <a:pt x="3129196" y="4793550"/>
                </a:cubicBezTo>
                <a:cubicBezTo>
                  <a:pt x="2889779" y="4819045"/>
                  <a:pt x="2811118" y="4773746"/>
                  <a:pt x="2568408" y="4793550"/>
                </a:cubicBezTo>
                <a:cubicBezTo>
                  <a:pt x="2325698" y="4813354"/>
                  <a:pt x="2306596" y="4761473"/>
                  <a:pt x="2086131" y="4793550"/>
                </a:cubicBezTo>
                <a:cubicBezTo>
                  <a:pt x="1865666" y="4825627"/>
                  <a:pt x="1834682" y="4748605"/>
                  <a:pt x="1603853" y="4793550"/>
                </a:cubicBezTo>
                <a:cubicBezTo>
                  <a:pt x="1373024" y="4838495"/>
                  <a:pt x="1090191" y="4760076"/>
                  <a:pt x="886045" y="4793550"/>
                </a:cubicBezTo>
                <a:cubicBezTo>
                  <a:pt x="681899" y="4827024"/>
                  <a:pt x="423980" y="4723694"/>
                  <a:pt x="0" y="4793550"/>
                </a:cubicBezTo>
                <a:cubicBezTo>
                  <a:pt x="-4341" y="4622629"/>
                  <a:pt x="45282" y="4465926"/>
                  <a:pt x="0" y="4146421"/>
                </a:cubicBezTo>
                <a:cubicBezTo>
                  <a:pt x="-45282" y="3826916"/>
                  <a:pt x="2273" y="3810646"/>
                  <a:pt x="0" y="3643098"/>
                </a:cubicBezTo>
                <a:cubicBezTo>
                  <a:pt x="-2273" y="3475550"/>
                  <a:pt x="48728" y="3257226"/>
                  <a:pt x="0" y="3043904"/>
                </a:cubicBezTo>
                <a:cubicBezTo>
                  <a:pt x="-48728" y="2830582"/>
                  <a:pt x="41257" y="2787232"/>
                  <a:pt x="0" y="2588517"/>
                </a:cubicBezTo>
                <a:cubicBezTo>
                  <a:pt x="-41257" y="2389802"/>
                  <a:pt x="34217" y="2135567"/>
                  <a:pt x="0" y="1989323"/>
                </a:cubicBezTo>
                <a:cubicBezTo>
                  <a:pt x="-34217" y="1843079"/>
                  <a:pt x="40087" y="1661600"/>
                  <a:pt x="0" y="1342194"/>
                </a:cubicBezTo>
                <a:cubicBezTo>
                  <a:pt x="-40087" y="1022788"/>
                  <a:pt x="16312" y="989600"/>
                  <a:pt x="0" y="886807"/>
                </a:cubicBezTo>
                <a:cubicBezTo>
                  <a:pt x="-16312" y="784014"/>
                  <a:pt x="60274" y="412422"/>
                  <a:pt x="0" y="0"/>
                </a:cubicBezTo>
                <a:close/>
              </a:path>
            </a:pathLst>
          </a:custGeom>
          <a:ln w="19050">
            <a:solidFill>
              <a:schemeClr val="accent2"/>
            </a:solidFill>
            <a:extLst>
              <a:ext uri="{C807C97D-BFC1-408E-A445-0C87EB9F89A2}">
                <ask:lineSketchStyleProps xmlns:ask="http://schemas.microsoft.com/office/drawing/2018/sketchyshapes" sd="464905084">
                  <a:prstGeom prst="rect">
                    <a:avLst/>
                  </a:prstGeom>
                  <ask:type>
                    <ask:lineSketchScribble/>
                  </ask:type>
                </ask:lineSketchStyleProps>
              </a:ext>
            </a:extLst>
          </a:ln>
        </p:spPr>
      </p:pic>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𝐷𝐸𝑅</m:t>
                          </m:r>
                        </m:sub>
                      </m:sSub>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3</m:t>
                    </m:r>
                    <m:r>
                      <a:rPr lang="en-US" sz="1600" b="0" i="1" smtClean="0">
                        <a:latin typeface="Cambria Math" panose="02040503050406030204" pitchFamily="18" charset="0"/>
                      </a:rPr>
                      <m:t>𝑚</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𝐵𝑎𝑡𝑡</m:t>
                        </m:r>
                      </m:sub>
                    </m:sSub>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3"/>
                <a:stretch>
                  <a:fillRect/>
                </a:stretch>
              </a:blip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4DB17057-7A73-525F-E435-D23FEEB8EBD3}"/>
              </a:ext>
            </a:extLst>
          </p:cNvPr>
          <p:cNvSpPr/>
          <p:nvPr/>
        </p:nvSpPr>
        <p:spPr>
          <a:xfrm>
            <a:off x="5215169" y="1960250"/>
            <a:ext cx="2252287" cy="856301"/>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6E5B138-274E-51E4-6126-9E2109441208}"/>
              </a:ext>
            </a:extLst>
          </p:cNvPr>
          <p:cNvCxnSpPr>
            <a:cxnSpLocks/>
            <a:stCxn id="7" idx="1"/>
          </p:cNvCxnSpPr>
          <p:nvPr/>
        </p:nvCxnSpPr>
        <p:spPr>
          <a:xfrm flipH="1" flipV="1">
            <a:off x="1445601" y="1679388"/>
            <a:ext cx="3769568" cy="70901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B951B-87FF-BA4C-BFCA-2073CBC9CF37}"/>
                  </a:ext>
                </a:extLst>
              </p:cNvPr>
              <p:cNvSpPr txBox="1"/>
              <p:nvPr/>
            </p:nvSpPr>
            <p:spPr>
              <a:xfrm>
                <a:off x="130084" y="221673"/>
                <a:ext cx="1649689" cy="3161635"/>
              </a:xfrm>
              <a:prstGeom prst="rect">
                <a:avLst/>
              </a:prstGeom>
              <a:solidFill>
                <a:schemeClr val="accent4">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solidFill>
                      <a:schemeClr val="tx1"/>
                    </a:solidFill>
                  </a:rPr>
                  <a:t>A ‘fake’ line-loss function. We don’t want to involve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 already as we’re yet to get good initialization for any of the Battery Variables.</a:t>
                </a:r>
              </a:p>
            </p:txBody>
          </p:sp>
        </mc:Choice>
        <mc:Fallback xmlns="">
          <p:sp>
            <p:nvSpPr>
              <p:cNvPr id="9" name="TextBox 8">
                <a:extLst>
                  <a:ext uri="{FF2B5EF4-FFF2-40B4-BE49-F238E27FC236}">
                    <a16:creationId xmlns:a16="http://schemas.microsoft.com/office/drawing/2014/main" id="{C74B951B-87FF-BA4C-BFCA-2073CBC9CF37}"/>
                  </a:ext>
                </a:extLst>
              </p:cNvPr>
              <p:cNvSpPr txBox="1">
                <a:spLocks noRot="1" noChangeAspect="1" noMove="1" noResize="1" noEditPoints="1" noAdjustHandles="1" noChangeArrowheads="1" noChangeShapeType="1" noTextEdit="1"/>
              </p:cNvSpPr>
              <p:nvPr/>
            </p:nvSpPr>
            <p:spPr>
              <a:xfrm>
                <a:off x="130084" y="221673"/>
                <a:ext cx="1649689" cy="3161635"/>
              </a:xfrm>
              <a:prstGeom prst="rect">
                <a:avLst/>
              </a:prstGeom>
              <a:blipFill>
                <a:blip r:embed="rId4"/>
                <a:stretch>
                  <a:fillRect l="-2564" t="-768" b="-1919"/>
                </a:stretch>
              </a:blipFill>
              <a:ln>
                <a:solidFill>
                  <a:schemeClr val="accent2"/>
                </a:solid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3934FA9C-20A9-4BE1-7BD1-7AB70E1BA00F}"/>
              </a:ext>
            </a:extLst>
          </p:cNvPr>
          <p:cNvSpPr/>
          <p:nvPr/>
        </p:nvSpPr>
        <p:spPr>
          <a:xfrm>
            <a:off x="7638350" y="2011097"/>
            <a:ext cx="3153974" cy="782140"/>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24F3E7-444D-0387-0768-03F7006A00C7}"/>
              </a:ext>
            </a:extLst>
          </p:cNvPr>
          <p:cNvCxnSpPr>
            <a:cxnSpLocks/>
            <a:stCxn id="21" idx="0"/>
            <a:endCxn id="12" idx="1"/>
          </p:cNvCxnSpPr>
          <p:nvPr/>
        </p:nvCxnSpPr>
        <p:spPr>
          <a:xfrm flipV="1">
            <a:off x="6629497" y="1345768"/>
            <a:ext cx="3167172" cy="1054990"/>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8A3F245-F9B8-159D-0036-B7677842294F}"/>
                  </a:ext>
                </a:extLst>
              </p:cNvPr>
              <p:cNvSpPr/>
              <p:nvPr/>
            </p:nvSpPr>
            <p:spPr>
              <a:xfrm>
                <a:off x="9796669" y="341783"/>
                <a:ext cx="2390106" cy="200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We use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results from Initialization Step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𝑎</m:t>
                    </m:r>
                  </m:oMath>
                </a14:m>
                <a:r>
                  <a:rPr lang="en-US" sz="1600"/>
                  <a:t>. We can’t involve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𝑗</m:t>
                        </m:r>
                      </m:sub>
                    </m:sSub>
                  </m:oMath>
                </a14:m>
                <a:r>
                  <a:rPr lang="en-US" sz="1600"/>
                  <a:t> as an optimization variable as that would make the ‘fake’ loss minimization function non-convex.</a:t>
                </a:r>
              </a:p>
            </p:txBody>
          </p:sp>
        </mc:Choice>
        <mc:Fallback xmlns="">
          <p:sp>
            <p:nvSpPr>
              <p:cNvPr id="12" name="Rectangle 11">
                <a:extLst>
                  <a:ext uri="{FF2B5EF4-FFF2-40B4-BE49-F238E27FC236}">
                    <a16:creationId xmlns:a16="http://schemas.microsoft.com/office/drawing/2014/main" id="{38A3F245-F9B8-159D-0036-B7677842294F}"/>
                  </a:ext>
                </a:extLst>
              </p:cNvPr>
              <p:cNvSpPr>
                <a:spLocks noRot="1" noChangeAspect="1" noMove="1" noResize="1" noEditPoints="1" noAdjustHandles="1" noChangeArrowheads="1" noChangeShapeType="1" noTextEdit="1"/>
              </p:cNvSpPr>
              <p:nvPr/>
            </p:nvSpPr>
            <p:spPr>
              <a:xfrm>
                <a:off x="9796669" y="341783"/>
                <a:ext cx="2390106" cy="2007969"/>
              </a:xfrm>
              <a:prstGeom prst="rect">
                <a:avLst/>
              </a:prstGeom>
              <a:blipFill>
                <a:blip r:embed="rId5"/>
                <a:stretch>
                  <a:fillRect r="-761"/>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41FC999B-2C0C-2F49-8B02-76E8A6FF60C5}"/>
              </a:ext>
            </a:extLst>
          </p:cNvPr>
          <p:cNvCxnSpPr>
            <a:cxnSpLocks/>
            <a:stCxn id="17" idx="0"/>
            <a:endCxn id="12" idx="1"/>
          </p:cNvCxnSpPr>
          <p:nvPr/>
        </p:nvCxnSpPr>
        <p:spPr>
          <a:xfrm flipV="1">
            <a:off x="4793779" y="1345768"/>
            <a:ext cx="5002890" cy="3026203"/>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5F30A-5279-0ED7-96CC-59F4794A9B24}"/>
              </a:ext>
            </a:extLst>
          </p:cNvPr>
          <p:cNvCxnSpPr>
            <a:cxnSpLocks/>
            <a:stCxn id="18" idx="0"/>
            <a:endCxn id="12" idx="1"/>
          </p:cNvCxnSpPr>
          <p:nvPr/>
        </p:nvCxnSpPr>
        <p:spPr>
          <a:xfrm flipV="1">
            <a:off x="5259409" y="1345768"/>
            <a:ext cx="4537260" cy="3038318"/>
          </a:xfrm>
          <a:prstGeom prst="straightConnector1">
            <a:avLst/>
          </a:prstGeom>
          <a:ln w="19050">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4502DA-0949-24D0-2E2F-F4A56B9A0B67}"/>
              </a:ext>
            </a:extLst>
          </p:cNvPr>
          <p:cNvSpPr/>
          <p:nvPr/>
        </p:nvSpPr>
        <p:spPr>
          <a:xfrm>
            <a:off x="6429769" y="2400758"/>
            <a:ext cx="399456" cy="290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D2D3D9-BD4E-B8D6-484E-2A9970CFA8F4}"/>
              </a:ext>
            </a:extLst>
          </p:cNvPr>
          <p:cNvSpPr/>
          <p:nvPr/>
        </p:nvSpPr>
        <p:spPr>
          <a:xfrm>
            <a:off x="4622885" y="4371971"/>
            <a:ext cx="341788" cy="31686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B72B32-7CF3-6B08-750F-C21B0BAEE4AA}"/>
              </a:ext>
            </a:extLst>
          </p:cNvPr>
          <p:cNvSpPr/>
          <p:nvPr/>
        </p:nvSpPr>
        <p:spPr>
          <a:xfrm>
            <a:off x="5088515" y="4384086"/>
            <a:ext cx="341788" cy="29722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73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Optimization Formulation</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Initialization Step 1b: Quadratic Objective, Linear 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5404B8-F60E-B20B-165D-E497B38C2271}"/>
                  </a:ext>
                </a:extLst>
              </p:cNvPr>
              <p:cNvSpPr/>
              <p:nvPr/>
            </p:nvSpPr>
            <p:spPr>
              <a:xfrm>
                <a:off x="286674" y="3685592"/>
                <a:ext cx="2196606" cy="2617432"/>
              </a:xfrm>
              <a:prstGeom prst="rect">
                <a:avLst/>
              </a:prstGeom>
              <a:solidFill>
                <a:srgbClr val="002D61">
                  <a:alpha val="74902"/>
                </a:srgb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a:solidFill>
                      <a:srgbClr val="FFFF00"/>
                    </a:solidFill>
                  </a:rPr>
                  <a:t>#Types of variables</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oMath>
                  </m:oMathPara>
                </a14:m>
                <a:endParaRPr lang="en-US" sz="1600" b="0"/>
              </a:p>
              <a:p>
                <a:pPr algn="ctr"/>
                <a:r>
                  <a:rPr lang="en-US" sz="1600">
                    <a:solidFill>
                      <a:srgbClr val="FFFF00"/>
                    </a:solidFill>
                  </a:rPr>
                  <a:t>#Variables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m:t>
                      </m:r>
                      <m:r>
                        <a:rPr lang="en-US" sz="1600" b="0" i="1" smtClean="0">
                          <a:latin typeface="Cambria Math" panose="02040503050406030204" pitchFamily="18" charset="0"/>
                        </a:rPr>
                        <m:t>𝑚</m:t>
                      </m:r>
                    </m:oMath>
                  </m:oMathPara>
                </a14:m>
                <a:endParaRPr lang="en-US" sz="1600" b="0"/>
              </a:p>
              <a:p>
                <a:pPr algn="ctr"/>
                <a:endParaRPr lang="en-US" sz="1600" b="0"/>
              </a:p>
              <a:p>
                <a:pPr algn="ctr"/>
                <a:r>
                  <a:rPr lang="en-US" sz="1600" b="0">
                    <a:solidFill>
                      <a:srgbClr val="FFFF00"/>
                    </a:solidFill>
                  </a:rPr>
                  <a:t>#Equality Constraints</a:t>
                </a:r>
                <a:r>
                  <a:rPr lang="en-US" sz="1600" b="0"/>
                  <a:t> </a:t>
                </a:r>
                <a14:m>
                  <m:oMath xmlns:m="http://schemas.openxmlformats.org/officeDocument/2006/math">
                    <m:r>
                      <a:rPr lang="en-US" sz="1600" b="0" i="0" smtClean="0">
                        <a:latin typeface="Cambria Math" panose="02040503050406030204" pitchFamily="18" charset="0"/>
                      </a:rPr>
                      <m:t>4</m:t>
                    </m:r>
                    <m:r>
                      <a:rPr lang="en-US" sz="1600" b="0" i="1" smtClean="0">
                        <a:latin typeface="Cambria Math" panose="02040503050406030204" pitchFamily="18" charset="0"/>
                      </a:rPr>
                      <m:t>𝑚</m:t>
                    </m:r>
                  </m:oMath>
                </a14:m>
                <a:r>
                  <a:rPr lang="en-US" sz="1600"/>
                  <a:t> (Linear)</a:t>
                </a:r>
              </a:p>
            </p:txBody>
          </p:sp>
        </mc:Choice>
        <mc:Fallback xmlns="">
          <p:sp>
            <p:nvSpPr>
              <p:cNvPr id="3" name="Rectangle 2">
                <a:extLst>
                  <a:ext uri="{FF2B5EF4-FFF2-40B4-BE49-F238E27FC236}">
                    <a16:creationId xmlns:a16="http://schemas.microsoft.com/office/drawing/2014/main" id="{385404B8-F60E-B20B-165D-E497B38C2271}"/>
                  </a:ext>
                </a:extLst>
              </p:cNvPr>
              <p:cNvSpPr>
                <a:spLocks noRot="1" noChangeAspect="1" noMove="1" noResize="1" noEditPoints="1" noAdjustHandles="1" noChangeArrowheads="1" noChangeShapeType="1" noTextEdit="1"/>
              </p:cNvSpPr>
              <p:nvPr/>
            </p:nvSpPr>
            <p:spPr>
              <a:xfrm>
                <a:off x="286674" y="3685592"/>
                <a:ext cx="2196606" cy="2617432"/>
              </a:xfrm>
              <a:prstGeom prst="rect">
                <a:avLst/>
              </a:prstGeom>
              <a:blipFill>
                <a:blip r:embed="rId2"/>
                <a:stretch>
                  <a:fillRect/>
                </a:stretch>
              </a:blipFill>
              <a:ln/>
            </p:spPr>
            <p:txBody>
              <a:bodyPr/>
              <a:lstStyle/>
              <a:p>
                <a:r>
                  <a:rPr lang="en-IN">
                    <a:noFill/>
                  </a:rPr>
                  <a:t> </a:t>
                </a:r>
              </a:p>
            </p:txBody>
          </p:sp>
        </mc:Fallback>
      </mc:AlternateContent>
      <p:sp>
        <p:nvSpPr>
          <p:cNvPr id="6" name="TextBox 5">
            <a:extLst>
              <a:ext uri="{FF2B5EF4-FFF2-40B4-BE49-F238E27FC236}">
                <a16:creationId xmlns:a16="http://schemas.microsoft.com/office/drawing/2014/main" id="{3A98446C-D434-7BCD-D076-841A75315D25}"/>
              </a:ext>
            </a:extLst>
          </p:cNvPr>
          <p:cNvSpPr txBox="1"/>
          <p:nvPr/>
        </p:nvSpPr>
        <p:spPr>
          <a:xfrm>
            <a:off x="286674" y="3039261"/>
            <a:ext cx="2196606" cy="646331"/>
          </a:xfrm>
          <a:prstGeom prst="rect">
            <a:avLst/>
          </a:prstGeom>
          <a:solidFill>
            <a:schemeClr val="accent1">
              <a:lumMod val="75000"/>
            </a:schemeClr>
          </a:solidFill>
          <a:ln>
            <a:solidFill>
              <a:schemeClr val="accent1"/>
            </a:solidFill>
          </a:ln>
        </p:spPr>
        <p:txBody>
          <a:bodyPr wrap="square" rtlCol="0">
            <a:spAutoFit/>
          </a:bodyPr>
          <a:lstStyle/>
          <a:p>
            <a:r>
              <a:rPr lang="en-US" u="sng">
                <a:solidFill>
                  <a:schemeClr val="bg1"/>
                </a:solidFill>
                <a:latin typeface="Cambria" panose="02040503050406030204" pitchFamily="18" charset="0"/>
                <a:ea typeface="Cambria" panose="02040503050406030204" pitchFamily="18" charset="0"/>
              </a:rPr>
              <a:t>Most Complicated </a:t>
            </a:r>
            <a:r>
              <a:rPr lang="en-US">
                <a:solidFill>
                  <a:schemeClr val="bg1"/>
                </a:solidFill>
                <a:latin typeface="Cambria" panose="02040503050406030204" pitchFamily="18" charset="0"/>
                <a:ea typeface="Cambria" panose="02040503050406030204" pitchFamily="18" charset="0"/>
              </a:rPr>
              <a:t>Scenario Possible</a:t>
            </a:r>
          </a:p>
        </p:txBody>
      </p:sp>
      <p:pic>
        <p:nvPicPr>
          <p:cNvPr id="8" name="Picture 7">
            <a:extLst>
              <a:ext uri="{FF2B5EF4-FFF2-40B4-BE49-F238E27FC236}">
                <a16:creationId xmlns:a16="http://schemas.microsoft.com/office/drawing/2014/main" id="{88624034-0068-8345-A82B-7C262D627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67300" y="1971364"/>
            <a:ext cx="6721085" cy="4796491"/>
          </a:xfrm>
          <a:custGeom>
            <a:avLst/>
            <a:gdLst>
              <a:gd name="connsiteX0" fmla="*/ 0 w 6721085"/>
              <a:gd name="connsiteY0" fmla="*/ 0 h 4796491"/>
              <a:gd name="connsiteX1" fmla="*/ 492880 w 6721085"/>
              <a:gd name="connsiteY1" fmla="*/ 0 h 4796491"/>
              <a:gd name="connsiteX2" fmla="*/ 918548 w 6721085"/>
              <a:gd name="connsiteY2" fmla="*/ 0 h 4796491"/>
              <a:gd name="connsiteX3" fmla="*/ 1478639 w 6721085"/>
              <a:gd name="connsiteY3" fmla="*/ 0 h 4796491"/>
              <a:gd name="connsiteX4" fmla="*/ 2105940 w 6721085"/>
              <a:gd name="connsiteY4" fmla="*/ 0 h 4796491"/>
              <a:gd name="connsiteX5" fmla="*/ 2464398 w 6721085"/>
              <a:gd name="connsiteY5" fmla="*/ 0 h 4796491"/>
              <a:gd name="connsiteX6" fmla="*/ 2957277 w 6721085"/>
              <a:gd name="connsiteY6" fmla="*/ 0 h 4796491"/>
              <a:gd name="connsiteX7" fmla="*/ 3382946 w 6721085"/>
              <a:gd name="connsiteY7" fmla="*/ 0 h 4796491"/>
              <a:gd name="connsiteX8" fmla="*/ 4077458 w 6721085"/>
              <a:gd name="connsiteY8" fmla="*/ 0 h 4796491"/>
              <a:gd name="connsiteX9" fmla="*/ 4570338 w 6721085"/>
              <a:gd name="connsiteY9" fmla="*/ 0 h 4796491"/>
              <a:gd name="connsiteX10" fmla="*/ 5197639 w 6721085"/>
              <a:gd name="connsiteY10" fmla="*/ 0 h 4796491"/>
              <a:gd name="connsiteX11" fmla="*/ 5623308 w 6721085"/>
              <a:gd name="connsiteY11" fmla="*/ 0 h 4796491"/>
              <a:gd name="connsiteX12" fmla="*/ 6116187 w 6721085"/>
              <a:gd name="connsiteY12" fmla="*/ 0 h 4796491"/>
              <a:gd name="connsiteX13" fmla="*/ 6721085 w 6721085"/>
              <a:gd name="connsiteY13" fmla="*/ 0 h 4796491"/>
              <a:gd name="connsiteX14" fmla="*/ 6721085 w 6721085"/>
              <a:gd name="connsiteY14" fmla="*/ 455667 h 4796491"/>
              <a:gd name="connsiteX15" fmla="*/ 6721085 w 6721085"/>
              <a:gd name="connsiteY15" fmla="*/ 959298 h 4796491"/>
              <a:gd name="connsiteX16" fmla="*/ 6721085 w 6721085"/>
              <a:gd name="connsiteY16" fmla="*/ 1462930 h 4796491"/>
              <a:gd name="connsiteX17" fmla="*/ 6721085 w 6721085"/>
              <a:gd name="connsiteY17" fmla="*/ 2062491 h 4796491"/>
              <a:gd name="connsiteX18" fmla="*/ 6721085 w 6721085"/>
              <a:gd name="connsiteY18" fmla="*/ 2518158 h 4796491"/>
              <a:gd name="connsiteX19" fmla="*/ 6721085 w 6721085"/>
              <a:gd name="connsiteY19" fmla="*/ 3213649 h 4796491"/>
              <a:gd name="connsiteX20" fmla="*/ 6721085 w 6721085"/>
              <a:gd name="connsiteY20" fmla="*/ 3717281 h 4796491"/>
              <a:gd name="connsiteX21" fmla="*/ 6721085 w 6721085"/>
              <a:gd name="connsiteY21" fmla="*/ 4220912 h 4796491"/>
              <a:gd name="connsiteX22" fmla="*/ 6721085 w 6721085"/>
              <a:gd name="connsiteY22" fmla="*/ 4796491 h 4796491"/>
              <a:gd name="connsiteX23" fmla="*/ 6093784 w 6721085"/>
              <a:gd name="connsiteY23" fmla="*/ 4796491 h 4796491"/>
              <a:gd name="connsiteX24" fmla="*/ 5533693 w 6721085"/>
              <a:gd name="connsiteY24" fmla="*/ 4796491 h 4796491"/>
              <a:gd name="connsiteX25" fmla="*/ 4973603 w 6721085"/>
              <a:gd name="connsiteY25" fmla="*/ 4796491 h 4796491"/>
              <a:gd name="connsiteX26" fmla="*/ 4480723 w 6721085"/>
              <a:gd name="connsiteY26" fmla="*/ 4796491 h 4796491"/>
              <a:gd name="connsiteX27" fmla="*/ 3920633 w 6721085"/>
              <a:gd name="connsiteY27" fmla="*/ 4796491 h 4796491"/>
              <a:gd name="connsiteX28" fmla="*/ 3494964 w 6721085"/>
              <a:gd name="connsiteY28" fmla="*/ 4796491 h 4796491"/>
              <a:gd name="connsiteX29" fmla="*/ 2800452 w 6721085"/>
              <a:gd name="connsiteY29" fmla="*/ 4796491 h 4796491"/>
              <a:gd name="connsiteX30" fmla="*/ 2173151 w 6721085"/>
              <a:gd name="connsiteY30" fmla="*/ 4796491 h 4796491"/>
              <a:gd name="connsiteX31" fmla="*/ 1814693 w 6721085"/>
              <a:gd name="connsiteY31" fmla="*/ 4796491 h 4796491"/>
              <a:gd name="connsiteX32" fmla="*/ 1321813 w 6721085"/>
              <a:gd name="connsiteY32" fmla="*/ 4796491 h 4796491"/>
              <a:gd name="connsiteX33" fmla="*/ 828934 w 6721085"/>
              <a:gd name="connsiteY33" fmla="*/ 4796491 h 4796491"/>
              <a:gd name="connsiteX34" fmla="*/ 0 w 6721085"/>
              <a:gd name="connsiteY34" fmla="*/ 4796491 h 4796491"/>
              <a:gd name="connsiteX35" fmla="*/ 0 w 6721085"/>
              <a:gd name="connsiteY35" fmla="*/ 4148965 h 4796491"/>
              <a:gd name="connsiteX36" fmla="*/ 0 w 6721085"/>
              <a:gd name="connsiteY36" fmla="*/ 3549403 h 4796491"/>
              <a:gd name="connsiteX37" fmla="*/ 0 w 6721085"/>
              <a:gd name="connsiteY37" fmla="*/ 2949842 h 4796491"/>
              <a:gd name="connsiteX38" fmla="*/ 0 w 6721085"/>
              <a:gd name="connsiteY38" fmla="*/ 2350281 h 4796491"/>
              <a:gd name="connsiteX39" fmla="*/ 0 w 6721085"/>
              <a:gd name="connsiteY39" fmla="*/ 1750719 h 4796491"/>
              <a:gd name="connsiteX40" fmla="*/ 0 w 6721085"/>
              <a:gd name="connsiteY40" fmla="*/ 1295053 h 4796491"/>
              <a:gd name="connsiteX41" fmla="*/ 0 w 6721085"/>
              <a:gd name="connsiteY41" fmla="*/ 599561 h 4796491"/>
              <a:gd name="connsiteX42" fmla="*/ 0 w 6721085"/>
              <a:gd name="connsiteY42" fmla="*/ 0 h 479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21085" h="4796491" fill="none" extrusionOk="0">
                <a:moveTo>
                  <a:pt x="0" y="0"/>
                </a:moveTo>
                <a:cubicBezTo>
                  <a:pt x="208204" y="-36723"/>
                  <a:pt x="298877" y="30023"/>
                  <a:pt x="492880" y="0"/>
                </a:cubicBezTo>
                <a:cubicBezTo>
                  <a:pt x="686883" y="-30023"/>
                  <a:pt x="812056" y="5369"/>
                  <a:pt x="918548" y="0"/>
                </a:cubicBezTo>
                <a:cubicBezTo>
                  <a:pt x="1025040" y="-5369"/>
                  <a:pt x="1329016" y="55832"/>
                  <a:pt x="1478639" y="0"/>
                </a:cubicBezTo>
                <a:cubicBezTo>
                  <a:pt x="1628262" y="-55832"/>
                  <a:pt x="1813580" y="54767"/>
                  <a:pt x="2105940" y="0"/>
                </a:cubicBezTo>
                <a:cubicBezTo>
                  <a:pt x="2398300" y="-54767"/>
                  <a:pt x="2375678" y="36546"/>
                  <a:pt x="2464398" y="0"/>
                </a:cubicBezTo>
                <a:cubicBezTo>
                  <a:pt x="2553118" y="-36546"/>
                  <a:pt x="2848575" y="25927"/>
                  <a:pt x="2957277" y="0"/>
                </a:cubicBezTo>
                <a:cubicBezTo>
                  <a:pt x="3065979" y="-25927"/>
                  <a:pt x="3194610" y="24656"/>
                  <a:pt x="3382946" y="0"/>
                </a:cubicBezTo>
                <a:cubicBezTo>
                  <a:pt x="3571282" y="-24656"/>
                  <a:pt x="3882727" y="18018"/>
                  <a:pt x="4077458" y="0"/>
                </a:cubicBezTo>
                <a:cubicBezTo>
                  <a:pt x="4272189" y="-18018"/>
                  <a:pt x="4457775" y="9619"/>
                  <a:pt x="4570338" y="0"/>
                </a:cubicBezTo>
                <a:cubicBezTo>
                  <a:pt x="4682901" y="-9619"/>
                  <a:pt x="5004427" y="51487"/>
                  <a:pt x="5197639" y="0"/>
                </a:cubicBezTo>
                <a:cubicBezTo>
                  <a:pt x="5390851" y="-51487"/>
                  <a:pt x="5500044" y="34199"/>
                  <a:pt x="5623308" y="0"/>
                </a:cubicBezTo>
                <a:cubicBezTo>
                  <a:pt x="5746572" y="-34199"/>
                  <a:pt x="5974244" y="19894"/>
                  <a:pt x="6116187" y="0"/>
                </a:cubicBezTo>
                <a:cubicBezTo>
                  <a:pt x="6258130" y="-19894"/>
                  <a:pt x="6569714" y="45724"/>
                  <a:pt x="6721085" y="0"/>
                </a:cubicBezTo>
                <a:cubicBezTo>
                  <a:pt x="6755592" y="102269"/>
                  <a:pt x="6702990" y="238066"/>
                  <a:pt x="6721085" y="455667"/>
                </a:cubicBezTo>
                <a:cubicBezTo>
                  <a:pt x="6739180" y="673268"/>
                  <a:pt x="6689731" y="775489"/>
                  <a:pt x="6721085" y="959298"/>
                </a:cubicBezTo>
                <a:cubicBezTo>
                  <a:pt x="6752439" y="1143107"/>
                  <a:pt x="6697900" y="1321622"/>
                  <a:pt x="6721085" y="1462930"/>
                </a:cubicBezTo>
                <a:cubicBezTo>
                  <a:pt x="6744270" y="1604238"/>
                  <a:pt x="6707838" y="1935430"/>
                  <a:pt x="6721085" y="2062491"/>
                </a:cubicBezTo>
                <a:cubicBezTo>
                  <a:pt x="6734332" y="2189552"/>
                  <a:pt x="6672023" y="2353389"/>
                  <a:pt x="6721085" y="2518158"/>
                </a:cubicBezTo>
                <a:cubicBezTo>
                  <a:pt x="6770147" y="2682927"/>
                  <a:pt x="6641280" y="2926353"/>
                  <a:pt x="6721085" y="3213649"/>
                </a:cubicBezTo>
                <a:cubicBezTo>
                  <a:pt x="6800890" y="3500945"/>
                  <a:pt x="6680480" y="3610357"/>
                  <a:pt x="6721085" y="3717281"/>
                </a:cubicBezTo>
                <a:cubicBezTo>
                  <a:pt x="6761690" y="3824205"/>
                  <a:pt x="6717457" y="4009813"/>
                  <a:pt x="6721085" y="4220912"/>
                </a:cubicBezTo>
                <a:cubicBezTo>
                  <a:pt x="6724713" y="4432011"/>
                  <a:pt x="6706123" y="4556330"/>
                  <a:pt x="6721085" y="4796491"/>
                </a:cubicBezTo>
                <a:cubicBezTo>
                  <a:pt x="6507559" y="4811416"/>
                  <a:pt x="6341811" y="4748241"/>
                  <a:pt x="6093784" y="4796491"/>
                </a:cubicBezTo>
                <a:cubicBezTo>
                  <a:pt x="5845757" y="4844741"/>
                  <a:pt x="5704808" y="4743634"/>
                  <a:pt x="5533693" y="4796491"/>
                </a:cubicBezTo>
                <a:cubicBezTo>
                  <a:pt x="5362578" y="4849348"/>
                  <a:pt x="5129510" y="4753212"/>
                  <a:pt x="4973603" y="4796491"/>
                </a:cubicBezTo>
                <a:cubicBezTo>
                  <a:pt x="4817696" y="4839770"/>
                  <a:pt x="4609094" y="4746844"/>
                  <a:pt x="4480723" y="4796491"/>
                </a:cubicBezTo>
                <a:cubicBezTo>
                  <a:pt x="4352352" y="4846138"/>
                  <a:pt x="4199345" y="4774422"/>
                  <a:pt x="3920633" y="4796491"/>
                </a:cubicBezTo>
                <a:cubicBezTo>
                  <a:pt x="3641921" y="4818560"/>
                  <a:pt x="3670891" y="4788676"/>
                  <a:pt x="3494964" y="4796491"/>
                </a:cubicBezTo>
                <a:cubicBezTo>
                  <a:pt x="3319037" y="4804306"/>
                  <a:pt x="3122359" y="4752832"/>
                  <a:pt x="2800452" y="4796491"/>
                </a:cubicBezTo>
                <a:cubicBezTo>
                  <a:pt x="2478545" y="4840150"/>
                  <a:pt x="2357810" y="4786711"/>
                  <a:pt x="2173151" y="4796491"/>
                </a:cubicBezTo>
                <a:cubicBezTo>
                  <a:pt x="1988492" y="4806271"/>
                  <a:pt x="1985994" y="4755225"/>
                  <a:pt x="1814693" y="4796491"/>
                </a:cubicBezTo>
                <a:cubicBezTo>
                  <a:pt x="1643392" y="4837757"/>
                  <a:pt x="1443224" y="4752584"/>
                  <a:pt x="1321813" y="4796491"/>
                </a:cubicBezTo>
                <a:cubicBezTo>
                  <a:pt x="1200402" y="4840398"/>
                  <a:pt x="1068690" y="4770449"/>
                  <a:pt x="828934" y="4796491"/>
                </a:cubicBezTo>
                <a:cubicBezTo>
                  <a:pt x="589178" y="4822533"/>
                  <a:pt x="288243" y="4730457"/>
                  <a:pt x="0" y="4796491"/>
                </a:cubicBezTo>
                <a:cubicBezTo>
                  <a:pt x="-10462" y="4491709"/>
                  <a:pt x="49044" y="4379273"/>
                  <a:pt x="0" y="4148965"/>
                </a:cubicBezTo>
                <a:cubicBezTo>
                  <a:pt x="-49044" y="3918657"/>
                  <a:pt x="66381" y="3818560"/>
                  <a:pt x="0" y="3549403"/>
                </a:cubicBezTo>
                <a:cubicBezTo>
                  <a:pt x="-66381" y="3280246"/>
                  <a:pt x="20397" y="3207593"/>
                  <a:pt x="0" y="2949842"/>
                </a:cubicBezTo>
                <a:cubicBezTo>
                  <a:pt x="-20397" y="2692091"/>
                  <a:pt x="32286" y="2477787"/>
                  <a:pt x="0" y="2350281"/>
                </a:cubicBezTo>
                <a:cubicBezTo>
                  <a:pt x="-32286" y="2222775"/>
                  <a:pt x="26604" y="1999192"/>
                  <a:pt x="0" y="1750719"/>
                </a:cubicBezTo>
                <a:cubicBezTo>
                  <a:pt x="-26604" y="1502246"/>
                  <a:pt x="52978" y="1414524"/>
                  <a:pt x="0" y="1295053"/>
                </a:cubicBezTo>
                <a:cubicBezTo>
                  <a:pt x="-52978" y="1175582"/>
                  <a:pt x="19719" y="861869"/>
                  <a:pt x="0" y="599561"/>
                </a:cubicBezTo>
                <a:cubicBezTo>
                  <a:pt x="-19719" y="337253"/>
                  <a:pt x="12395" y="247550"/>
                  <a:pt x="0" y="0"/>
                </a:cubicBezTo>
                <a:close/>
              </a:path>
              <a:path w="6721085" h="4796491" stroke="0" extrusionOk="0">
                <a:moveTo>
                  <a:pt x="0" y="0"/>
                </a:moveTo>
                <a:cubicBezTo>
                  <a:pt x="104575" y="-6542"/>
                  <a:pt x="234373" y="5745"/>
                  <a:pt x="358458" y="0"/>
                </a:cubicBezTo>
                <a:cubicBezTo>
                  <a:pt x="482543" y="-5745"/>
                  <a:pt x="623543" y="50435"/>
                  <a:pt x="784127" y="0"/>
                </a:cubicBezTo>
                <a:cubicBezTo>
                  <a:pt x="944711" y="-50435"/>
                  <a:pt x="1072637" y="28721"/>
                  <a:pt x="1209795" y="0"/>
                </a:cubicBezTo>
                <a:cubicBezTo>
                  <a:pt x="1346953" y="-28721"/>
                  <a:pt x="1733283" y="36412"/>
                  <a:pt x="1904307" y="0"/>
                </a:cubicBezTo>
                <a:cubicBezTo>
                  <a:pt x="2075331" y="-36412"/>
                  <a:pt x="2433847" y="10400"/>
                  <a:pt x="2598820" y="0"/>
                </a:cubicBezTo>
                <a:cubicBezTo>
                  <a:pt x="2763793" y="-10400"/>
                  <a:pt x="2825083" y="6478"/>
                  <a:pt x="2957277" y="0"/>
                </a:cubicBezTo>
                <a:cubicBezTo>
                  <a:pt x="3089471" y="-6478"/>
                  <a:pt x="3237152" y="53654"/>
                  <a:pt x="3450157" y="0"/>
                </a:cubicBezTo>
                <a:cubicBezTo>
                  <a:pt x="3663162" y="-53654"/>
                  <a:pt x="3832790" y="69015"/>
                  <a:pt x="4144669" y="0"/>
                </a:cubicBezTo>
                <a:cubicBezTo>
                  <a:pt x="4456548" y="-69015"/>
                  <a:pt x="4519315" y="29917"/>
                  <a:pt x="4637549" y="0"/>
                </a:cubicBezTo>
                <a:cubicBezTo>
                  <a:pt x="4755783" y="-29917"/>
                  <a:pt x="4894388" y="37410"/>
                  <a:pt x="4996007" y="0"/>
                </a:cubicBezTo>
                <a:cubicBezTo>
                  <a:pt x="5097626" y="-37410"/>
                  <a:pt x="5304436" y="38129"/>
                  <a:pt x="5556097" y="0"/>
                </a:cubicBezTo>
                <a:cubicBezTo>
                  <a:pt x="5807758" y="-38129"/>
                  <a:pt x="6020114" y="46524"/>
                  <a:pt x="6183398" y="0"/>
                </a:cubicBezTo>
                <a:cubicBezTo>
                  <a:pt x="6346682" y="-46524"/>
                  <a:pt x="6562687" y="8933"/>
                  <a:pt x="6721085" y="0"/>
                </a:cubicBezTo>
                <a:cubicBezTo>
                  <a:pt x="6733141" y="168037"/>
                  <a:pt x="6677063" y="348019"/>
                  <a:pt x="6721085" y="455667"/>
                </a:cubicBezTo>
                <a:cubicBezTo>
                  <a:pt x="6765107" y="563315"/>
                  <a:pt x="6641951" y="917463"/>
                  <a:pt x="6721085" y="1151158"/>
                </a:cubicBezTo>
                <a:cubicBezTo>
                  <a:pt x="6800219" y="1384853"/>
                  <a:pt x="6701110" y="1514347"/>
                  <a:pt x="6721085" y="1750719"/>
                </a:cubicBezTo>
                <a:cubicBezTo>
                  <a:pt x="6741060" y="1987091"/>
                  <a:pt x="6691293" y="2186843"/>
                  <a:pt x="6721085" y="2302316"/>
                </a:cubicBezTo>
                <a:cubicBezTo>
                  <a:pt x="6750877" y="2417789"/>
                  <a:pt x="6675228" y="2718968"/>
                  <a:pt x="6721085" y="2853912"/>
                </a:cubicBezTo>
                <a:cubicBezTo>
                  <a:pt x="6766942" y="2988856"/>
                  <a:pt x="6670185" y="3233183"/>
                  <a:pt x="6721085" y="3405509"/>
                </a:cubicBezTo>
                <a:cubicBezTo>
                  <a:pt x="6771985" y="3577835"/>
                  <a:pt x="6703208" y="3840956"/>
                  <a:pt x="6721085" y="4005070"/>
                </a:cubicBezTo>
                <a:cubicBezTo>
                  <a:pt x="6738962" y="4169184"/>
                  <a:pt x="6702660" y="4581256"/>
                  <a:pt x="6721085" y="4796491"/>
                </a:cubicBezTo>
                <a:cubicBezTo>
                  <a:pt x="6612990" y="4829458"/>
                  <a:pt x="6394906" y="4793933"/>
                  <a:pt x="6295416" y="4796491"/>
                </a:cubicBezTo>
                <a:cubicBezTo>
                  <a:pt x="6195926" y="4799049"/>
                  <a:pt x="5990076" y="4781474"/>
                  <a:pt x="5869748" y="4796491"/>
                </a:cubicBezTo>
                <a:cubicBezTo>
                  <a:pt x="5749420" y="4811508"/>
                  <a:pt x="5474749" y="4735319"/>
                  <a:pt x="5309657" y="4796491"/>
                </a:cubicBezTo>
                <a:cubicBezTo>
                  <a:pt x="5144565" y="4857663"/>
                  <a:pt x="5060153" y="4774853"/>
                  <a:pt x="4951199" y="4796491"/>
                </a:cubicBezTo>
                <a:cubicBezTo>
                  <a:pt x="4842245" y="4818129"/>
                  <a:pt x="4710447" y="4793239"/>
                  <a:pt x="4592741" y="4796491"/>
                </a:cubicBezTo>
                <a:cubicBezTo>
                  <a:pt x="4475035" y="4799743"/>
                  <a:pt x="4302064" y="4783207"/>
                  <a:pt x="4167073" y="4796491"/>
                </a:cubicBezTo>
                <a:cubicBezTo>
                  <a:pt x="4032082" y="4809775"/>
                  <a:pt x="3756297" y="4725680"/>
                  <a:pt x="3472561" y="4796491"/>
                </a:cubicBezTo>
                <a:cubicBezTo>
                  <a:pt x="3188825" y="4867302"/>
                  <a:pt x="3006536" y="4770020"/>
                  <a:pt x="2778048" y="4796491"/>
                </a:cubicBezTo>
                <a:cubicBezTo>
                  <a:pt x="2549560" y="4822962"/>
                  <a:pt x="2470800" y="4759809"/>
                  <a:pt x="2217958" y="4796491"/>
                </a:cubicBezTo>
                <a:cubicBezTo>
                  <a:pt x="1965116" y="4833173"/>
                  <a:pt x="1867124" y="4748233"/>
                  <a:pt x="1523446" y="4796491"/>
                </a:cubicBezTo>
                <a:cubicBezTo>
                  <a:pt x="1179768" y="4844749"/>
                  <a:pt x="1125414" y="4790246"/>
                  <a:pt x="963356" y="4796491"/>
                </a:cubicBezTo>
                <a:cubicBezTo>
                  <a:pt x="801298" y="4802736"/>
                  <a:pt x="217841" y="4743497"/>
                  <a:pt x="0" y="4796491"/>
                </a:cubicBezTo>
                <a:cubicBezTo>
                  <a:pt x="-41343" y="4510778"/>
                  <a:pt x="9483" y="4314425"/>
                  <a:pt x="0" y="4101000"/>
                </a:cubicBezTo>
                <a:cubicBezTo>
                  <a:pt x="-9483" y="3887575"/>
                  <a:pt x="51245" y="3819833"/>
                  <a:pt x="0" y="3597368"/>
                </a:cubicBezTo>
                <a:cubicBezTo>
                  <a:pt x="-51245" y="3374903"/>
                  <a:pt x="34459" y="3117315"/>
                  <a:pt x="0" y="2949842"/>
                </a:cubicBezTo>
                <a:cubicBezTo>
                  <a:pt x="-34459" y="2782369"/>
                  <a:pt x="44093" y="2617728"/>
                  <a:pt x="0" y="2494175"/>
                </a:cubicBezTo>
                <a:cubicBezTo>
                  <a:pt x="-44093" y="2370622"/>
                  <a:pt x="48395" y="2088514"/>
                  <a:pt x="0" y="1942579"/>
                </a:cubicBezTo>
                <a:cubicBezTo>
                  <a:pt x="-48395" y="1796644"/>
                  <a:pt x="61996" y="1427637"/>
                  <a:pt x="0" y="1247088"/>
                </a:cubicBezTo>
                <a:cubicBezTo>
                  <a:pt x="-61996" y="1066539"/>
                  <a:pt x="30807" y="743147"/>
                  <a:pt x="0" y="599561"/>
                </a:cubicBezTo>
                <a:cubicBezTo>
                  <a:pt x="-30807" y="455975"/>
                  <a:pt x="57297" y="172440"/>
                  <a:pt x="0" y="0"/>
                </a:cubicBezTo>
                <a:close/>
              </a:path>
            </a:pathLst>
          </a:custGeom>
          <a:ln w="19050">
            <a:solidFill>
              <a:schemeClr val="accent2"/>
            </a:solidFill>
            <a:extLst>
              <a:ext uri="{C807C97D-BFC1-408E-A445-0C87EB9F89A2}">
                <ask:lineSketchStyleProps xmlns:ask="http://schemas.microsoft.com/office/drawing/2018/sketchyshapes" sd="1222522273">
                  <a:prstGeom prst="rect">
                    <a:avLst/>
                  </a:prstGeom>
                  <ask:type>
                    <ask:lineSketchScribble/>
                  </ask:type>
                </ask:lineSketchStyleProps>
              </a:ext>
            </a:extLst>
          </a:ln>
        </p:spPr>
      </p:pic>
    </p:spTree>
    <p:extLst>
      <p:ext uri="{BB962C8B-B14F-4D97-AF65-F5344CB8AC3E}">
        <p14:creationId xmlns:p14="http://schemas.microsoft.com/office/powerpoint/2010/main" val="1418086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r>
              <a:rPr lang="en-US" sz="2000" kern="1200">
                <a:latin typeface="+mn-lt"/>
                <a:ea typeface="+mn-ea"/>
                <a:cs typeface="+mn-cs"/>
              </a:rPr>
              <a:t>Battery State/Control Variables</a:t>
            </a:r>
          </a:p>
        </p:txBody>
      </p:sp>
      <p:pic>
        <p:nvPicPr>
          <p:cNvPr id="6" name="Picture 5">
            <a:extLst>
              <a:ext uri="{FF2B5EF4-FFF2-40B4-BE49-F238E27FC236}">
                <a16:creationId xmlns:a16="http://schemas.microsoft.com/office/drawing/2014/main" id="{5DAB5B05-61EC-9A59-1445-B0FA10B5B152}"/>
              </a:ext>
            </a:extLst>
          </p:cNvPr>
          <p:cNvPicPr>
            <a:picLocks noChangeAspect="1"/>
          </p:cNvPicPr>
          <p:nvPr/>
        </p:nvPicPr>
        <p:blipFill>
          <a:blip r:embed="rId2"/>
          <a:stretch>
            <a:fillRect/>
          </a:stretch>
        </p:blipFill>
        <p:spPr>
          <a:xfrm>
            <a:off x="728101" y="2001442"/>
            <a:ext cx="5529824" cy="4561287"/>
          </a:xfrm>
          <a:prstGeom prst="rect">
            <a:avLst/>
          </a:prstGeom>
          <a:ln>
            <a:solidFill>
              <a:srgbClr val="002D61"/>
            </a:solidFill>
          </a:ln>
        </p:spPr>
      </p:pic>
    </p:spTree>
    <p:extLst>
      <p:ext uri="{BB962C8B-B14F-4D97-AF65-F5344CB8AC3E}">
        <p14:creationId xmlns:p14="http://schemas.microsoft.com/office/powerpoint/2010/main" val="4323464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kern="1200">
                <a:solidFill>
                  <a:schemeClr val="tx1"/>
                </a:solidFill>
                <a:latin typeface="+mj-lt"/>
                <a:ea typeface="+mj-ea"/>
                <a:cs typeface="+mj-cs"/>
              </a:rPr>
              <a:t>Bounds and Values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r>
                      <a:rPr lang="en-US" sz="2000" b="0" i="1" kern="1200" smtClean="0">
                        <a:latin typeface="Cambria Math" panose="02040503050406030204" pitchFamily="18" charset="0"/>
                        <a:ea typeface="+mn-ea"/>
                        <a:cs typeface="+mn-cs"/>
                      </a:rPr>
                      <m:t>𝛼</m:t>
                    </m:r>
                  </m:oMath>
                </a14:m>
                <a:r>
                  <a:rPr lang="en-US" sz="2000" kern="1200">
                    <a:latin typeface="+mn-lt"/>
                    <a:ea typeface="+mn-ea"/>
                    <a:cs typeface="+mn-cs"/>
                  </a:rPr>
                  <a:t> – The Coefficient fo</a:t>
                </a:r>
                <a:r>
                  <a:rPr lang="en-US" sz="2000"/>
                  <a:t>r the </a:t>
                </a:r>
                <a:r>
                  <a:rPr lang="en-US" sz="2000" b="1">
                    <a:solidFill>
                      <a:srgbClr val="92D050"/>
                    </a:solidFill>
                  </a:rPr>
                  <a:t>Green Box </a:t>
                </a:r>
                <a:r>
                  <a:rPr lang="en-US" sz="2000"/>
                  <a:t>term p</a:t>
                </a:r>
                <a:r>
                  <a:rPr lang="en-US" sz="2000" kern="1200">
                    <a:latin typeface="+mn-lt"/>
                    <a:ea typeface="+mn-ea"/>
                    <a:cs typeface="+mn-cs"/>
                  </a:rPr>
                  <a:t>enalizing SCD</a:t>
                </a: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22DA8ACA-127A-4266-5AE0-E34682A2012B}"/>
              </a:ext>
            </a:extLst>
          </p:cNvPr>
          <p:cNvPicPr>
            <a:picLocks noChangeAspect="1"/>
          </p:cNvPicPr>
          <p:nvPr/>
        </p:nvPicPr>
        <p:blipFill>
          <a:blip r:embed="rId3"/>
          <a:stretch>
            <a:fillRect/>
          </a:stretch>
        </p:blipFill>
        <p:spPr>
          <a:xfrm>
            <a:off x="819150" y="3312121"/>
            <a:ext cx="4996126" cy="3342689"/>
          </a:xfrm>
          <a:prstGeom prst="rect">
            <a:avLst/>
          </a:prstGeom>
          <a:ln>
            <a:solidFill>
              <a:srgbClr val="002D61"/>
            </a:solidFill>
          </a:ln>
        </p:spPr>
      </p:pic>
      <p:pic>
        <p:nvPicPr>
          <p:cNvPr id="7" name="Picture 6">
            <a:extLst>
              <a:ext uri="{FF2B5EF4-FFF2-40B4-BE49-F238E27FC236}">
                <a16:creationId xmlns:a16="http://schemas.microsoft.com/office/drawing/2014/main" id="{9B99E8DA-FD4E-7D29-FF19-79F98B1919B1}"/>
              </a:ext>
            </a:extLst>
          </p:cNvPr>
          <p:cNvPicPr>
            <a:picLocks noChangeAspect="1"/>
          </p:cNvPicPr>
          <p:nvPr/>
        </p:nvPicPr>
        <p:blipFill>
          <a:blip r:embed="rId4"/>
          <a:stretch>
            <a:fillRect/>
          </a:stretch>
        </p:blipFill>
        <p:spPr>
          <a:xfrm>
            <a:off x="1037274" y="1966846"/>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29A92B20-39A1-CAB4-F06A-947AEAF58EAB}"/>
              </a:ext>
            </a:extLst>
          </p:cNvPr>
          <p:cNvSpPr/>
          <p:nvPr/>
        </p:nvSpPr>
        <p:spPr>
          <a:xfrm>
            <a:off x="5495730" y="2381337"/>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045071-CD24-BF06-74D2-B0EF063B47B4}"/>
              </a:ext>
            </a:extLst>
          </p:cNvPr>
          <p:cNvSpPr/>
          <p:nvPr/>
        </p:nvSpPr>
        <p:spPr>
          <a:xfrm>
            <a:off x="5708576" y="2106335"/>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2913DC2-1048-0CA8-2953-9D865D0311CD}"/>
              </a:ext>
            </a:extLst>
          </p:cNvPr>
          <p:cNvCxnSpPr>
            <a:cxnSpLocks/>
            <a:stCxn id="4" idx="2"/>
          </p:cNvCxnSpPr>
          <p:nvPr/>
        </p:nvCxnSpPr>
        <p:spPr>
          <a:xfrm flipH="1">
            <a:off x="1141861" y="2653616"/>
            <a:ext cx="4460292" cy="1050637"/>
          </a:xfrm>
          <a:prstGeom prst="straightConnector1">
            <a:avLst/>
          </a:prstGeom>
          <a:ln w="19050" cap="flat" cmpd="sng" algn="ctr">
            <a:solidFill>
              <a:srgbClr val="9558B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5686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Real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8" name="Picture 17" descr="A graph with a purple line&#10;&#10;Description automatically generated">
            <a:extLst>
              <a:ext uri="{FF2B5EF4-FFF2-40B4-BE49-F238E27FC236}">
                <a16:creationId xmlns:a16="http://schemas.microsoft.com/office/drawing/2014/main" id="{9F2B62A1-BA7D-3762-1306-70E2DEF26E6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62465" y="1955934"/>
            <a:ext cx="4208884" cy="3600000"/>
          </a:xfrm>
          <a:prstGeom prst="rect">
            <a:avLst/>
          </a:prstGeom>
          <a:ln>
            <a:solidFill>
              <a:schemeClr val="accent2"/>
            </a:solidFill>
          </a:ln>
        </p:spPr>
      </p:pic>
      <p:pic>
        <p:nvPicPr>
          <p:cNvPr id="22" name="Picture 21" descr="A graph with a line going up&#10;&#10;Description automatically generated">
            <a:extLst>
              <a:ext uri="{FF2B5EF4-FFF2-40B4-BE49-F238E27FC236}">
                <a16:creationId xmlns:a16="http://schemas.microsoft.com/office/drawing/2014/main" id="{9F536477-EBA9-9619-E18C-A781734EDD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0031" y="1949607"/>
            <a:ext cx="4267811" cy="360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1169551"/>
              </a:xfrm>
              <a:prstGeom prst="rect">
                <a:avLst/>
              </a:prstGeom>
              <a:solidFill>
                <a:schemeClr val="accent2"/>
              </a:solidFill>
            </p:spPr>
            <p:txBody>
              <a:bodyPr wrap="square" rtlCol="0">
                <a:spAutoFit/>
              </a:bodyPr>
              <a:lstStyle/>
              <a:p>
                <a:r>
                  <a:rPr lang="en-US" sz="1400">
                    <a:solidFill>
                      <a:schemeClr val="bg1"/>
                    </a:solidFill>
                  </a:rPr>
                  <a:t>While batteries have charge to spare, the losses are minimized, as less power needs to flow all the way from the substation. </a:t>
                </a:r>
              </a:p>
              <a:p>
                <a:endParaRPr lang="en-US" sz="1400">
                  <a:solidFill>
                    <a:schemeClr val="bg1"/>
                  </a:solidFill>
                </a:endParaRPr>
              </a:p>
              <a:p>
                <a:r>
                  <a:rPr lang="en-US" sz="1400">
                    <a:solidFill>
                      <a:schemeClr val="bg1"/>
                    </a:solidFill>
                  </a:rPr>
                  <a:t>Here, for the first </a:t>
                </a:r>
                <a14:m>
                  <m:oMath xmlns:m="http://schemas.openxmlformats.org/officeDocument/2006/math">
                    <m:r>
                      <a:rPr lang="en-US" sz="1400" b="0" i="1" smtClean="0">
                        <a:solidFill>
                          <a:schemeClr val="bg1"/>
                        </a:solidFill>
                        <a:latin typeface="Cambria Math" panose="02040503050406030204" pitchFamily="18" charset="0"/>
                      </a:rPr>
                      <m:t>4</m:t>
                    </m:r>
                  </m:oMath>
                </a14:m>
                <a:r>
                  <a:rPr lang="en-IN" sz="1400">
                    <a:solidFill>
                      <a:schemeClr val="bg1"/>
                    </a:solidFill>
                  </a:rPr>
                  <a:t> time-periods, or </a:t>
                </a:r>
                <a14:m>
                  <m:oMath xmlns:m="http://schemas.openxmlformats.org/officeDocument/2006/math">
                    <m:r>
                      <a:rPr lang="en-US" sz="1400" b="0" i="1" smtClean="0">
                        <a:solidFill>
                          <a:schemeClr val="bg1"/>
                        </a:solidFill>
                        <a:latin typeface="Cambria Math" panose="02040503050406030204" pitchFamily="18" charset="0"/>
                      </a:rPr>
                      <m:t>60 </m:t>
                    </m:r>
                    <m:r>
                      <a:rPr lang="en-US" sz="1400" b="0" i="1" smtClean="0">
                        <a:solidFill>
                          <a:schemeClr val="bg1"/>
                        </a:solidFill>
                        <a:latin typeface="Cambria Math" panose="02040503050406030204" pitchFamily="18" charset="0"/>
                      </a:rPr>
                      <m:t>𝑚𝑖𝑛</m:t>
                    </m:r>
                    <m:r>
                      <a:rPr lang="en-US" sz="1400" b="0" i="1" smtClean="0">
                        <a:solidFill>
                          <a:schemeClr val="bg1"/>
                        </a:solidFill>
                        <a:latin typeface="Cambria Math" panose="02040503050406030204" pitchFamily="18" charset="0"/>
                      </a:rPr>
                      <m:t>.</m:t>
                    </m:r>
                  </m:oMath>
                </a14:m>
                <a:r>
                  <a:rPr lang="en-IN" sz="1400">
                    <a:solidFill>
                      <a:schemeClr val="bg1"/>
                    </a:solidFill>
                  </a:rPr>
                  <a:t>, the batteries are able to discharge at their maximum capacity, and so the line losses are significantly lower. By </a:t>
                </a:r>
                <a14:m>
                  <m:oMath xmlns:m="http://schemas.openxmlformats.org/officeDocument/2006/math">
                    <m:r>
                      <a:rPr lang="en-US" sz="1400" b="0" i="1" smtClean="0">
                        <a:solidFill>
                          <a:schemeClr val="bg1"/>
                        </a:solidFill>
                        <a:latin typeface="Cambria Math" panose="02040503050406030204" pitchFamily="18" charset="0"/>
                      </a:rPr>
                      <m:t>6</m:t>
                    </m:r>
                  </m:oMath>
                </a14:m>
                <a:r>
                  <a:rPr lang="en-IN" sz="1400">
                    <a:solidFill>
                      <a:schemeClr val="bg1"/>
                    </a:solidFill>
                  </a:rPr>
                  <a:t> time-periods, they completely run out of SOC (reach minimum value of SOC), and the losses return to ‘normal’, pre-battery configuration.</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1169551"/>
              </a:xfrm>
              <a:prstGeom prst="rect">
                <a:avLst/>
              </a:prstGeom>
              <a:blipFill>
                <a:blip r:embed="rId5"/>
                <a:stretch>
                  <a:fillRect l="-180"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383931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a:ea typeface="+mn-ea"/>
              <a:cs typeface="+mn-cs"/>
            </a:endParaRPr>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A metric for quantifying effect of storage and DER power on the grid.</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Para xmlns:m="http://schemas.openxmlformats.org/officeDocument/2006/math">
                    <m:oMathParaPr>
                      <m:jc m:val="centerGroup"/>
                    </m:oMathParaPr>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m:oMathPara>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B672A3F-FCE0-6A38-C5B6-B2EC28BC53C6}"/>
              </a:ext>
            </a:extLst>
          </p:cNvPr>
          <p:cNvPicPr>
            <a:picLocks noChangeAspect="1"/>
          </p:cNvPicPr>
          <p:nvPr/>
        </p:nvPicPr>
        <p:blipFill>
          <a:blip r:embed="rId3"/>
          <a:stretch>
            <a:fillRect/>
          </a:stretch>
        </p:blipFill>
        <p:spPr>
          <a:xfrm>
            <a:off x="2834746" y="2742947"/>
            <a:ext cx="6156349" cy="861171"/>
          </a:xfrm>
          <a:custGeom>
            <a:avLst/>
            <a:gdLst>
              <a:gd name="connsiteX0" fmla="*/ 0 w 6156349"/>
              <a:gd name="connsiteY0" fmla="*/ 0 h 861171"/>
              <a:gd name="connsiteX1" fmla="*/ 436541 w 6156349"/>
              <a:gd name="connsiteY1" fmla="*/ 0 h 861171"/>
              <a:gd name="connsiteX2" fmla="*/ 996209 w 6156349"/>
              <a:gd name="connsiteY2" fmla="*/ 0 h 861171"/>
              <a:gd name="connsiteX3" fmla="*/ 1432750 w 6156349"/>
              <a:gd name="connsiteY3" fmla="*/ 0 h 861171"/>
              <a:gd name="connsiteX4" fmla="*/ 2115545 w 6156349"/>
              <a:gd name="connsiteY4" fmla="*/ 0 h 861171"/>
              <a:gd name="connsiteX5" fmla="*/ 2490523 w 6156349"/>
              <a:gd name="connsiteY5" fmla="*/ 0 h 861171"/>
              <a:gd name="connsiteX6" fmla="*/ 2927064 w 6156349"/>
              <a:gd name="connsiteY6" fmla="*/ 0 h 861171"/>
              <a:gd name="connsiteX7" fmla="*/ 3609859 w 6156349"/>
              <a:gd name="connsiteY7" fmla="*/ 0 h 861171"/>
              <a:gd name="connsiteX8" fmla="*/ 3984837 w 6156349"/>
              <a:gd name="connsiteY8" fmla="*/ 0 h 861171"/>
              <a:gd name="connsiteX9" fmla="*/ 4421378 w 6156349"/>
              <a:gd name="connsiteY9" fmla="*/ 0 h 861171"/>
              <a:gd name="connsiteX10" fmla="*/ 5042609 w 6156349"/>
              <a:gd name="connsiteY10" fmla="*/ 0 h 861171"/>
              <a:gd name="connsiteX11" fmla="*/ 5602278 w 6156349"/>
              <a:gd name="connsiteY11" fmla="*/ 0 h 861171"/>
              <a:gd name="connsiteX12" fmla="*/ 6156349 w 6156349"/>
              <a:gd name="connsiteY12" fmla="*/ 0 h 861171"/>
              <a:gd name="connsiteX13" fmla="*/ 6156349 w 6156349"/>
              <a:gd name="connsiteY13" fmla="*/ 404750 h 861171"/>
              <a:gd name="connsiteX14" fmla="*/ 6156349 w 6156349"/>
              <a:gd name="connsiteY14" fmla="*/ 861171 h 861171"/>
              <a:gd name="connsiteX15" fmla="*/ 5596681 w 6156349"/>
              <a:gd name="connsiteY15" fmla="*/ 861171 h 861171"/>
              <a:gd name="connsiteX16" fmla="*/ 5098576 w 6156349"/>
              <a:gd name="connsiteY16" fmla="*/ 861171 h 861171"/>
              <a:gd name="connsiteX17" fmla="*/ 4600472 w 6156349"/>
              <a:gd name="connsiteY17" fmla="*/ 861171 h 861171"/>
              <a:gd name="connsiteX18" fmla="*/ 3917677 w 6156349"/>
              <a:gd name="connsiteY18" fmla="*/ 861171 h 861171"/>
              <a:gd name="connsiteX19" fmla="*/ 3234882 w 6156349"/>
              <a:gd name="connsiteY19" fmla="*/ 861171 h 861171"/>
              <a:gd name="connsiteX20" fmla="*/ 2675213 w 6156349"/>
              <a:gd name="connsiteY20" fmla="*/ 861171 h 861171"/>
              <a:gd name="connsiteX21" fmla="*/ 2300236 w 6156349"/>
              <a:gd name="connsiteY21" fmla="*/ 861171 h 861171"/>
              <a:gd name="connsiteX22" fmla="*/ 1679004 w 6156349"/>
              <a:gd name="connsiteY22" fmla="*/ 861171 h 861171"/>
              <a:gd name="connsiteX23" fmla="*/ 1180900 w 6156349"/>
              <a:gd name="connsiteY23" fmla="*/ 861171 h 861171"/>
              <a:gd name="connsiteX24" fmla="*/ 621232 w 6156349"/>
              <a:gd name="connsiteY24" fmla="*/ 861171 h 861171"/>
              <a:gd name="connsiteX25" fmla="*/ 0 w 6156349"/>
              <a:gd name="connsiteY25" fmla="*/ 861171 h 861171"/>
              <a:gd name="connsiteX26" fmla="*/ 0 w 6156349"/>
              <a:gd name="connsiteY26" fmla="*/ 447809 h 861171"/>
              <a:gd name="connsiteX27" fmla="*/ 0 w 6156349"/>
              <a:gd name="connsiteY27" fmla="*/ 0 h 86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6349" h="861171" fill="none" extrusionOk="0">
                <a:moveTo>
                  <a:pt x="0" y="0"/>
                </a:moveTo>
                <a:cubicBezTo>
                  <a:pt x="176271" y="-30472"/>
                  <a:pt x="244643" y="40510"/>
                  <a:pt x="436541" y="0"/>
                </a:cubicBezTo>
                <a:cubicBezTo>
                  <a:pt x="628439" y="-40510"/>
                  <a:pt x="836877" y="44651"/>
                  <a:pt x="996209" y="0"/>
                </a:cubicBezTo>
                <a:cubicBezTo>
                  <a:pt x="1155541" y="-44651"/>
                  <a:pt x="1278473" y="473"/>
                  <a:pt x="1432750" y="0"/>
                </a:cubicBezTo>
                <a:cubicBezTo>
                  <a:pt x="1587027" y="-473"/>
                  <a:pt x="1952223" y="38630"/>
                  <a:pt x="2115545" y="0"/>
                </a:cubicBezTo>
                <a:cubicBezTo>
                  <a:pt x="2278867" y="-38630"/>
                  <a:pt x="2305703" y="25568"/>
                  <a:pt x="2490523" y="0"/>
                </a:cubicBezTo>
                <a:cubicBezTo>
                  <a:pt x="2675343" y="-25568"/>
                  <a:pt x="2783723" y="33878"/>
                  <a:pt x="2927064" y="0"/>
                </a:cubicBezTo>
                <a:cubicBezTo>
                  <a:pt x="3070405" y="-33878"/>
                  <a:pt x="3396882" y="45109"/>
                  <a:pt x="3609859" y="0"/>
                </a:cubicBezTo>
                <a:cubicBezTo>
                  <a:pt x="3822836" y="-45109"/>
                  <a:pt x="3797905" y="28648"/>
                  <a:pt x="3984837" y="0"/>
                </a:cubicBezTo>
                <a:cubicBezTo>
                  <a:pt x="4171769" y="-28648"/>
                  <a:pt x="4206374" y="11947"/>
                  <a:pt x="4421378" y="0"/>
                </a:cubicBezTo>
                <a:cubicBezTo>
                  <a:pt x="4636382" y="-11947"/>
                  <a:pt x="4838410" y="68237"/>
                  <a:pt x="5042609" y="0"/>
                </a:cubicBezTo>
                <a:cubicBezTo>
                  <a:pt x="5246808" y="-68237"/>
                  <a:pt x="5490294" y="2736"/>
                  <a:pt x="5602278" y="0"/>
                </a:cubicBezTo>
                <a:cubicBezTo>
                  <a:pt x="5714262" y="-2736"/>
                  <a:pt x="6009006" y="45520"/>
                  <a:pt x="6156349" y="0"/>
                </a:cubicBezTo>
                <a:cubicBezTo>
                  <a:pt x="6160460" y="96220"/>
                  <a:pt x="6155596" y="313558"/>
                  <a:pt x="6156349" y="404750"/>
                </a:cubicBezTo>
                <a:cubicBezTo>
                  <a:pt x="6157102" y="495942"/>
                  <a:pt x="6123025" y="634783"/>
                  <a:pt x="6156349" y="861171"/>
                </a:cubicBezTo>
                <a:cubicBezTo>
                  <a:pt x="5913557" y="870286"/>
                  <a:pt x="5792949" y="831343"/>
                  <a:pt x="5596681" y="861171"/>
                </a:cubicBezTo>
                <a:cubicBezTo>
                  <a:pt x="5400413" y="890999"/>
                  <a:pt x="5297896" y="859516"/>
                  <a:pt x="5098576" y="861171"/>
                </a:cubicBezTo>
                <a:cubicBezTo>
                  <a:pt x="4899256" y="862826"/>
                  <a:pt x="4821383" y="813462"/>
                  <a:pt x="4600472" y="861171"/>
                </a:cubicBezTo>
                <a:cubicBezTo>
                  <a:pt x="4379561" y="908880"/>
                  <a:pt x="4115729" y="800838"/>
                  <a:pt x="3917677" y="861171"/>
                </a:cubicBezTo>
                <a:cubicBezTo>
                  <a:pt x="3719625" y="921504"/>
                  <a:pt x="3452923" y="847797"/>
                  <a:pt x="3234882" y="861171"/>
                </a:cubicBezTo>
                <a:cubicBezTo>
                  <a:pt x="3016841" y="874545"/>
                  <a:pt x="2853718" y="799117"/>
                  <a:pt x="2675213" y="861171"/>
                </a:cubicBezTo>
                <a:cubicBezTo>
                  <a:pt x="2496708" y="923225"/>
                  <a:pt x="2466211" y="838289"/>
                  <a:pt x="2300236" y="861171"/>
                </a:cubicBezTo>
                <a:cubicBezTo>
                  <a:pt x="2134261" y="884053"/>
                  <a:pt x="1903765" y="860471"/>
                  <a:pt x="1679004" y="861171"/>
                </a:cubicBezTo>
                <a:cubicBezTo>
                  <a:pt x="1454243" y="861871"/>
                  <a:pt x="1289842" y="844521"/>
                  <a:pt x="1180900" y="861171"/>
                </a:cubicBezTo>
                <a:cubicBezTo>
                  <a:pt x="1071958" y="877821"/>
                  <a:pt x="787693" y="859091"/>
                  <a:pt x="621232" y="861171"/>
                </a:cubicBezTo>
                <a:cubicBezTo>
                  <a:pt x="454771" y="863251"/>
                  <a:pt x="280527" y="856436"/>
                  <a:pt x="0" y="861171"/>
                </a:cubicBezTo>
                <a:cubicBezTo>
                  <a:pt x="-34859" y="658514"/>
                  <a:pt x="10301" y="646209"/>
                  <a:pt x="0" y="447809"/>
                </a:cubicBezTo>
                <a:cubicBezTo>
                  <a:pt x="-10301" y="249409"/>
                  <a:pt x="26780" y="210337"/>
                  <a:pt x="0" y="0"/>
                </a:cubicBezTo>
                <a:close/>
              </a:path>
              <a:path w="6156349" h="861171" stroke="0" extrusionOk="0">
                <a:moveTo>
                  <a:pt x="0" y="0"/>
                </a:moveTo>
                <a:cubicBezTo>
                  <a:pt x="136353" y="-37451"/>
                  <a:pt x="352653" y="12946"/>
                  <a:pt x="498105" y="0"/>
                </a:cubicBezTo>
                <a:cubicBezTo>
                  <a:pt x="643558" y="-12946"/>
                  <a:pt x="691413" y="8743"/>
                  <a:pt x="873082" y="0"/>
                </a:cubicBezTo>
                <a:cubicBezTo>
                  <a:pt x="1054751" y="-8743"/>
                  <a:pt x="1218283" y="3317"/>
                  <a:pt x="1309623" y="0"/>
                </a:cubicBezTo>
                <a:cubicBezTo>
                  <a:pt x="1400963" y="-3317"/>
                  <a:pt x="1628203" y="50461"/>
                  <a:pt x="1746164" y="0"/>
                </a:cubicBezTo>
                <a:cubicBezTo>
                  <a:pt x="1864125" y="-50461"/>
                  <a:pt x="2125121" y="62194"/>
                  <a:pt x="2367396" y="0"/>
                </a:cubicBezTo>
                <a:cubicBezTo>
                  <a:pt x="2609671" y="-62194"/>
                  <a:pt x="2715950" y="31072"/>
                  <a:pt x="2803937" y="0"/>
                </a:cubicBezTo>
                <a:cubicBezTo>
                  <a:pt x="2891924" y="-31072"/>
                  <a:pt x="3256706" y="49919"/>
                  <a:pt x="3425169" y="0"/>
                </a:cubicBezTo>
                <a:cubicBezTo>
                  <a:pt x="3593632" y="-49919"/>
                  <a:pt x="3643863" y="20995"/>
                  <a:pt x="3861710" y="0"/>
                </a:cubicBezTo>
                <a:cubicBezTo>
                  <a:pt x="4079557" y="-20995"/>
                  <a:pt x="4132415" y="48695"/>
                  <a:pt x="4359814" y="0"/>
                </a:cubicBezTo>
                <a:cubicBezTo>
                  <a:pt x="4587213" y="-48695"/>
                  <a:pt x="4771379" y="35836"/>
                  <a:pt x="4981046" y="0"/>
                </a:cubicBezTo>
                <a:cubicBezTo>
                  <a:pt x="5190713" y="-35836"/>
                  <a:pt x="5464663" y="13428"/>
                  <a:pt x="5602278" y="0"/>
                </a:cubicBezTo>
                <a:cubicBezTo>
                  <a:pt x="5739893" y="-13428"/>
                  <a:pt x="5993540" y="17872"/>
                  <a:pt x="6156349" y="0"/>
                </a:cubicBezTo>
                <a:cubicBezTo>
                  <a:pt x="6187991" y="188513"/>
                  <a:pt x="6148258" y="242882"/>
                  <a:pt x="6156349" y="430586"/>
                </a:cubicBezTo>
                <a:cubicBezTo>
                  <a:pt x="6164440" y="618290"/>
                  <a:pt x="6145125" y="673685"/>
                  <a:pt x="6156349" y="861171"/>
                </a:cubicBezTo>
                <a:cubicBezTo>
                  <a:pt x="5941333" y="886227"/>
                  <a:pt x="5813970" y="859362"/>
                  <a:pt x="5596681" y="861171"/>
                </a:cubicBezTo>
                <a:cubicBezTo>
                  <a:pt x="5379392" y="862980"/>
                  <a:pt x="5363033" y="819921"/>
                  <a:pt x="5221703" y="861171"/>
                </a:cubicBezTo>
                <a:cubicBezTo>
                  <a:pt x="5080373" y="902421"/>
                  <a:pt x="4950361" y="837111"/>
                  <a:pt x="4785162" y="861171"/>
                </a:cubicBezTo>
                <a:cubicBezTo>
                  <a:pt x="4619963" y="885231"/>
                  <a:pt x="4330780" y="793156"/>
                  <a:pt x="4163931" y="861171"/>
                </a:cubicBezTo>
                <a:cubicBezTo>
                  <a:pt x="3997082" y="929186"/>
                  <a:pt x="3880989" y="835359"/>
                  <a:pt x="3788953" y="861171"/>
                </a:cubicBezTo>
                <a:cubicBezTo>
                  <a:pt x="3696917" y="886983"/>
                  <a:pt x="3574667" y="826899"/>
                  <a:pt x="3413975" y="861171"/>
                </a:cubicBezTo>
                <a:cubicBezTo>
                  <a:pt x="3253283" y="895443"/>
                  <a:pt x="3024185" y="846886"/>
                  <a:pt x="2915871" y="861171"/>
                </a:cubicBezTo>
                <a:cubicBezTo>
                  <a:pt x="2807557" y="875456"/>
                  <a:pt x="2669511" y="822997"/>
                  <a:pt x="2479330" y="861171"/>
                </a:cubicBezTo>
                <a:cubicBezTo>
                  <a:pt x="2289149" y="899345"/>
                  <a:pt x="2186486" y="841509"/>
                  <a:pt x="2104352" y="861171"/>
                </a:cubicBezTo>
                <a:cubicBezTo>
                  <a:pt x="2022218" y="880833"/>
                  <a:pt x="1875998" y="817344"/>
                  <a:pt x="1667811" y="861171"/>
                </a:cubicBezTo>
                <a:cubicBezTo>
                  <a:pt x="1459624" y="904998"/>
                  <a:pt x="1380128" y="816063"/>
                  <a:pt x="1231270" y="861171"/>
                </a:cubicBezTo>
                <a:cubicBezTo>
                  <a:pt x="1082412" y="906279"/>
                  <a:pt x="981166" y="826994"/>
                  <a:pt x="733165" y="861171"/>
                </a:cubicBezTo>
                <a:cubicBezTo>
                  <a:pt x="485165" y="895348"/>
                  <a:pt x="210147" y="776224"/>
                  <a:pt x="0" y="861171"/>
                </a:cubicBezTo>
                <a:cubicBezTo>
                  <a:pt x="-32634" y="740709"/>
                  <a:pt x="1706" y="611417"/>
                  <a:pt x="0" y="413362"/>
                </a:cubicBezTo>
                <a:cubicBezTo>
                  <a:pt x="-1706" y="215307"/>
                  <a:pt x="23280" y="146560"/>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0C94F-8674-EE6C-EDEE-49A0FAD63061}"/>
                  </a:ext>
                </a:extLst>
              </p:cNvPr>
              <p:cNvSpPr txBox="1"/>
              <p:nvPr/>
            </p:nvSpPr>
            <p:spPr>
              <a:xfrm>
                <a:off x="2299252" y="4167809"/>
                <a:ext cx="74742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𝑆𝑎𝑣𝑒</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IN" sz="1800" b="0" i="0" u="none" strike="noStrike" kern="1200" cap="none" spc="0" normalizeH="0" baseline="0" noProof="0">
                    <a:ln>
                      <a:noFill/>
                    </a:ln>
                    <a:solidFill>
                      <a:srgbClr val="000000"/>
                    </a:solidFill>
                    <a:effectLst/>
                    <a:uLnTx/>
                    <a:uFillTx/>
                    <a:latin typeface="Corbel"/>
                    <a:ea typeface="+mn-ea"/>
                    <a:cs typeface="+mn-cs"/>
                  </a:rPr>
                  <a:t>More savings in losses and substation power through batteries.</a:t>
                </a:r>
              </a:p>
            </p:txBody>
          </p:sp>
        </mc:Choice>
        <mc:Fallback xmlns="">
          <p:sp>
            <p:nvSpPr>
              <p:cNvPr id="9" name="TextBox 8">
                <a:extLst>
                  <a:ext uri="{FF2B5EF4-FFF2-40B4-BE49-F238E27FC236}">
                    <a16:creationId xmlns:a16="http://schemas.microsoft.com/office/drawing/2014/main" id="{68E0C94F-8674-EE6C-EDEE-49A0FAD63061}"/>
                  </a:ext>
                </a:extLst>
              </p:cNvPr>
              <p:cNvSpPr txBox="1">
                <a:spLocks noRot="1" noChangeAspect="1" noMove="1" noResize="1" noEditPoints="1" noAdjustHandles="1" noChangeArrowheads="1" noChangeShapeType="1" noTextEdit="1"/>
              </p:cNvSpPr>
              <p:nvPr/>
            </p:nvSpPr>
            <p:spPr>
              <a:xfrm>
                <a:off x="2299252" y="4167809"/>
                <a:ext cx="7474226" cy="369332"/>
              </a:xfrm>
              <a:prstGeom prst="rect">
                <a:avLst/>
              </a:prstGeom>
              <a:blipFill>
                <a:blip r:embed="rId4"/>
                <a:stretch>
                  <a:fillRect t="-10000" b="-26667"/>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5ACCCF46-34FE-0605-41D0-15D9E19B341A}"/>
              </a:ext>
            </a:extLst>
          </p:cNvPr>
          <p:cNvGrpSpPr/>
          <p:nvPr/>
        </p:nvGrpSpPr>
        <p:grpSpPr>
          <a:xfrm>
            <a:off x="490331" y="3449768"/>
            <a:ext cx="3869635" cy="1064469"/>
            <a:chOff x="490331" y="3449768"/>
            <a:chExt cx="3869635" cy="1064469"/>
          </a:xfrm>
        </p:grpSpPr>
        <p:cxnSp>
          <p:nvCxnSpPr>
            <p:cNvPr id="11" name="Straight Arrow Connector 10">
              <a:extLst>
                <a:ext uri="{FF2B5EF4-FFF2-40B4-BE49-F238E27FC236}">
                  <a16:creationId xmlns:a16="http://schemas.microsoft.com/office/drawing/2014/main" id="{A0817482-EDF4-2B28-A9AB-43E2424B6856}"/>
                </a:ext>
              </a:extLst>
            </p:cNvPr>
            <p:cNvCxnSpPr>
              <a:cxnSpLocks/>
              <a:endCxn id="12" idx="3"/>
            </p:cNvCxnSpPr>
            <p:nvPr/>
          </p:nvCxnSpPr>
          <p:spPr>
            <a:xfrm flipH="1">
              <a:off x="2001079" y="3449768"/>
              <a:ext cx="2358887" cy="556638"/>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9B0CCD-7E5D-D572-0E75-912082204CB0}"/>
                    </a:ext>
                  </a:extLst>
                </p:cNvPr>
                <p:cNvSpPr txBox="1"/>
                <p:nvPr/>
              </p:nvSpPr>
              <p:spPr>
                <a:xfrm>
                  <a:off x="490331" y="3498574"/>
                  <a:ext cx="1510748" cy="1015663"/>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Power flowing into the area indirectly via the substation (directly for Area 1).</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2" name="TextBox 11">
                  <a:extLst>
                    <a:ext uri="{FF2B5EF4-FFF2-40B4-BE49-F238E27FC236}">
                      <a16:creationId xmlns:a16="http://schemas.microsoft.com/office/drawing/2014/main" id="{689B0CCD-7E5D-D572-0E75-912082204CB0}"/>
                    </a:ext>
                  </a:extLst>
                </p:cNvPr>
                <p:cNvSpPr txBox="1">
                  <a:spLocks noRot="1" noChangeAspect="1" noMove="1" noResize="1" noEditPoints="1" noAdjustHandles="1" noChangeArrowheads="1" noChangeShapeType="1" noTextEdit="1"/>
                </p:cNvSpPr>
                <p:nvPr/>
              </p:nvSpPr>
              <p:spPr>
                <a:xfrm>
                  <a:off x="490331" y="3498574"/>
                  <a:ext cx="1510748" cy="1015663"/>
                </a:xfrm>
                <a:prstGeom prst="rect">
                  <a:avLst/>
                </a:prstGeom>
                <a:blipFill>
                  <a:blip r:embed="rId5"/>
                  <a:stretch>
                    <a:fillRect b="-2959"/>
                  </a:stretch>
                </a:blipFill>
                <a:ln>
                  <a:solidFill>
                    <a:schemeClr val="accent2"/>
                  </a:solidFill>
                </a:ln>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591A7E8-0B32-F999-9DF3-96036EC5DA98}"/>
              </a:ext>
            </a:extLst>
          </p:cNvPr>
          <p:cNvGrpSpPr/>
          <p:nvPr/>
        </p:nvGrpSpPr>
        <p:grpSpPr>
          <a:xfrm>
            <a:off x="3339548" y="3498574"/>
            <a:ext cx="2219739" cy="2534060"/>
            <a:chOff x="3339548" y="3498574"/>
            <a:chExt cx="2219739" cy="2534060"/>
          </a:xfrm>
        </p:grpSpPr>
        <p:cxnSp>
          <p:nvCxnSpPr>
            <p:cNvPr id="14" name="Straight Arrow Connector 13">
              <a:extLst>
                <a:ext uri="{FF2B5EF4-FFF2-40B4-BE49-F238E27FC236}">
                  <a16:creationId xmlns:a16="http://schemas.microsoft.com/office/drawing/2014/main" id="{AB574EA1-AC9E-8D94-F800-9B33DCBA703F}"/>
                </a:ext>
              </a:extLst>
            </p:cNvPr>
            <p:cNvCxnSpPr>
              <a:cxnSpLocks/>
              <a:endCxn id="15" idx="3"/>
            </p:cNvCxnSpPr>
            <p:nvPr/>
          </p:nvCxnSpPr>
          <p:spPr>
            <a:xfrm flipH="1">
              <a:off x="4850296" y="3498574"/>
              <a:ext cx="708991" cy="2210895"/>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4B1754-92C5-5E83-D642-B2AC364EC672}"/>
                    </a:ext>
                  </a:extLst>
                </p:cNvPr>
                <p:cNvSpPr txBox="1"/>
                <p:nvPr/>
              </p:nvSpPr>
              <p:spPr>
                <a:xfrm>
                  <a:off x="3339548" y="5386303"/>
                  <a:ext cx="1510748" cy="646331"/>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𝐷𝐸𝑅</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Solar generated power for the whole area.</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5" name="TextBox 14">
                  <a:extLst>
                    <a:ext uri="{FF2B5EF4-FFF2-40B4-BE49-F238E27FC236}">
                      <a16:creationId xmlns:a16="http://schemas.microsoft.com/office/drawing/2014/main" id="{764B1754-92C5-5E83-D642-B2AC364EC672}"/>
                    </a:ext>
                  </a:extLst>
                </p:cNvPr>
                <p:cNvSpPr txBox="1">
                  <a:spLocks noRot="1" noChangeAspect="1" noMove="1" noResize="1" noEditPoints="1" noAdjustHandles="1" noChangeArrowheads="1" noChangeShapeType="1" noTextEdit="1"/>
                </p:cNvSpPr>
                <p:nvPr/>
              </p:nvSpPr>
              <p:spPr>
                <a:xfrm>
                  <a:off x="3339548" y="5386303"/>
                  <a:ext cx="1510748" cy="646331"/>
                </a:xfrm>
                <a:prstGeom prst="rect">
                  <a:avLst/>
                </a:prstGeom>
                <a:blipFill>
                  <a:blip r:embed="rId6"/>
                  <a:stretch>
                    <a:fillRect b="-5556"/>
                  </a:stretch>
                </a:blipFill>
                <a:ln>
                  <a:solidFill>
                    <a:schemeClr val="accent2"/>
                  </a:solidFill>
                </a:ln>
              </p:spPr>
              <p:txBody>
                <a:bodyPr/>
                <a:lstStyle/>
                <a:p>
                  <a:r>
                    <a:rPr lang="en-IN">
                      <a:noFill/>
                    </a:rPr>
                    <a:t> </a:t>
                  </a:r>
                </a:p>
              </p:txBody>
            </p:sp>
          </mc:Fallback>
        </mc:AlternateContent>
      </p:grpSp>
      <p:grpSp>
        <p:nvGrpSpPr>
          <p:cNvPr id="25" name="Group 24">
            <a:extLst>
              <a:ext uri="{FF2B5EF4-FFF2-40B4-BE49-F238E27FC236}">
                <a16:creationId xmlns:a16="http://schemas.microsoft.com/office/drawing/2014/main" id="{BDB2E438-D730-C64A-9DCD-859C53527737}"/>
              </a:ext>
            </a:extLst>
          </p:cNvPr>
          <p:cNvGrpSpPr/>
          <p:nvPr/>
        </p:nvGrpSpPr>
        <p:grpSpPr>
          <a:xfrm>
            <a:off x="6556513" y="3498574"/>
            <a:ext cx="2540600" cy="2996699"/>
            <a:chOff x="6556513" y="3498574"/>
            <a:chExt cx="2540600" cy="2996699"/>
          </a:xfrm>
        </p:grpSpPr>
        <p:cxnSp>
          <p:nvCxnSpPr>
            <p:cNvPr id="17" name="Straight Arrow Connector 16">
              <a:extLst>
                <a:ext uri="{FF2B5EF4-FFF2-40B4-BE49-F238E27FC236}">
                  <a16:creationId xmlns:a16="http://schemas.microsoft.com/office/drawing/2014/main" id="{EE1B96DB-5CB3-BB60-38EE-DC0C7CE3091F}"/>
                </a:ext>
              </a:extLst>
            </p:cNvPr>
            <p:cNvCxnSpPr>
              <a:cxnSpLocks/>
              <a:endCxn id="18" idx="0"/>
            </p:cNvCxnSpPr>
            <p:nvPr/>
          </p:nvCxnSpPr>
          <p:spPr>
            <a:xfrm>
              <a:off x="6556513" y="3498574"/>
              <a:ext cx="1785226" cy="2165702"/>
            </a:xfrm>
            <a:prstGeom prst="straightConnector1">
              <a:avLst/>
            </a:prstGeom>
            <a:ln w="12700">
              <a:solidFill>
                <a:schemeClr val="accent1">
                  <a:lumMod val="60000"/>
                  <a:lumOff val="4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2EB42-A63D-BF38-B480-1DE91EFFA1AF}"/>
                    </a:ext>
                  </a:extLst>
                </p:cNvPr>
                <p:cNvSpPr txBox="1"/>
                <p:nvPr/>
              </p:nvSpPr>
              <p:spPr>
                <a:xfrm>
                  <a:off x="7586365" y="5664276"/>
                  <a:ext cx="1510748" cy="830997"/>
                </a:xfrm>
                <a:prstGeom prst="rect">
                  <a:avLst/>
                </a:prstGeom>
                <a:solidFill>
                  <a:schemeClr val="accent4"/>
                </a:solidFill>
                <a:ln>
                  <a:solidFill>
                    <a:schemeClr val="accent2"/>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𝑑</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m:t>
                          </m:r>
                        </m:e>
                        <m: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𝑐</m:t>
                          </m:r>
                        </m:sub>
                      </m:sSub>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a:ln>
                        <a:noFill/>
                      </a:ln>
                      <a:solidFill>
                        <a:srgbClr val="000000"/>
                      </a:solidFill>
                      <a:effectLst/>
                      <a:uLnTx/>
                      <a:uFillTx/>
                      <a:latin typeface="Corbel"/>
                      <a:ea typeface="+mn-ea"/>
                      <a:cs typeface="+mn-cs"/>
                    </a:rPr>
                    <a:t>Net real power injected into the area via batteries.</a:t>
                  </a:r>
                  <a:endParaRPr kumimoji="0" lang="en-IN" sz="1200" b="0" i="0" u="none" strike="noStrike" kern="1200" cap="none" spc="0" normalizeH="0" baseline="0" noProof="0">
                    <a:ln>
                      <a:noFill/>
                    </a:ln>
                    <a:solidFill>
                      <a:srgbClr val="000000"/>
                    </a:solidFill>
                    <a:effectLst/>
                    <a:uLnTx/>
                    <a:uFillTx/>
                    <a:latin typeface="Corbel"/>
                    <a:ea typeface="+mn-ea"/>
                    <a:cs typeface="+mn-cs"/>
                  </a:endParaRPr>
                </a:p>
              </p:txBody>
            </p:sp>
          </mc:Choice>
          <mc:Fallback xmlns="">
            <p:sp>
              <p:nvSpPr>
                <p:cNvPr id="18" name="TextBox 17">
                  <a:extLst>
                    <a:ext uri="{FF2B5EF4-FFF2-40B4-BE49-F238E27FC236}">
                      <a16:creationId xmlns:a16="http://schemas.microsoft.com/office/drawing/2014/main" id="{3C42EB42-A63D-BF38-B480-1DE91EFFA1AF}"/>
                    </a:ext>
                  </a:extLst>
                </p:cNvPr>
                <p:cNvSpPr txBox="1">
                  <a:spLocks noRot="1" noChangeAspect="1" noMove="1" noResize="1" noEditPoints="1" noAdjustHandles="1" noChangeArrowheads="1" noChangeShapeType="1" noTextEdit="1"/>
                </p:cNvSpPr>
                <p:nvPr/>
              </p:nvSpPr>
              <p:spPr>
                <a:xfrm>
                  <a:off x="7586365" y="5664276"/>
                  <a:ext cx="1510748" cy="830997"/>
                </a:xfrm>
                <a:prstGeom prst="rect">
                  <a:avLst/>
                </a:prstGeom>
                <a:blipFill>
                  <a:blip r:embed="rId7"/>
                  <a:stretch>
                    <a:fillRect b="-4348"/>
                  </a:stretch>
                </a:blipFill>
                <a:ln>
                  <a:solidFill>
                    <a:schemeClr val="accent2"/>
                  </a:solidFill>
                </a:ln>
              </p:spPr>
              <p:txBody>
                <a:bodyPr/>
                <a:lstStyle/>
                <a:p>
                  <a:r>
                    <a:rPr lang="en-IN">
                      <a:noFill/>
                    </a:rPr>
                    <a:t> </a:t>
                  </a:r>
                </a:p>
              </p:txBody>
            </p:sp>
          </mc:Fallback>
        </mc:AlternateContent>
      </p:grpSp>
    </p:spTree>
    <p:extLst>
      <p:ext uri="{BB962C8B-B14F-4D97-AF65-F5344CB8AC3E}">
        <p14:creationId xmlns:p14="http://schemas.microsoft.com/office/powerpoint/2010/main" val="3984569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Reactive Power Losses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IN" sz="2000" b="0" i="1" kern="1200" smtClean="0">
                            <a:latin typeface="Cambria Math" panose="02040503050406030204" pitchFamily="18" charset="0"/>
                            <a:ea typeface="+mn-ea"/>
                            <a:cs typeface="+mn-cs"/>
                          </a:rPr>
                          <m:t>𝐿𝑜𝑠𝑠𝑒𝑠</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𝑆𝑢𝑏𝑠</m:t>
                        </m:r>
                      </m:sub>
                    </m:sSub>
                  </m:oMath>
                </a14:m>
                <a:r>
                  <a:rPr lang="en-US" sz="2000" i="1" kern="1200">
                    <a:ea typeface="+mn-ea"/>
                    <a:cs typeface="+mn-cs"/>
                  </a:rPr>
                  <a:t> </a:t>
                </a:r>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9E48D-4A30-9AFF-CB2E-A5E9735520ED}"/>
                  </a:ext>
                </a:extLst>
              </p:cNvPr>
              <p:cNvSpPr txBox="1"/>
              <p:nvPr/>
            </p:nvSpPr>
            <p:spPr>
              <a:xfrm>
                <a:off x="874329" y="5646592"/>
                <a:ext cx="10138228" cy="565924"/>
              </a:xfrm>
              <a:prstGeom prst="rect">
                <a:avLst/>
              </a:prstGeom>
              <a:solidFill>
                <a:schemeClr val="accent2"/>
              </a:solidFill>
            </p:spPr>
            <p:txBody>
              <a:bodyPr wrap="square" rtlCol="0">
                <a:spAutoFit/>
              </a:bodyPr>
              <a:lstStyle/>
              <a:p>
                <a:r>
                  <a:rPr lang="en-US" sz="1400" b="1">
                    <a:solidFill>
                      <a:schemeClr val="bg1"/>
                    </a:solidFill>
                  </a:rPr>
                  <a:t>Investigate further</a:t>
                </a:r>
                <a:r>
                  <a:rPr lang="en-US" sz="1400">
                    <a:solidFill>
                      <a:schemeClr val="bg1"/>
                    </a:solidFill>
                  </a:rPr>
                  <a:t>. I thought that since batteries don’t generate Real Power when they run out of SOC, they should generate more reactive power. I guess more real power flow is highly coupled with more reactive power flow? Need to check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𝑞</m:t>
                        </m:r>
                      </m:e>
                      <m:sub>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𝐷</m:t>
                            </m:r>
                          </m:e>
                          <m:sub>
                            <m:r>
                              <a:rPr lang="en-US" sz="1400" b="0" i="1" smtClean="0">
                                <a:solidFill>
                                  <a:schemeClr val="bg1"/>
                                </a:solidFill>
                                <a:latin typeface="Cambria Math" panose="02040503050406030204" pitchFamily="18" charset="0"/>
                              </a:rPr>
                              <m:t>𝑗</m:t>
                            </m:r>
                          </m:sub>
                        </m:sSub>
                      </m:sub>
                    </m:sSub>
                  </m:oMath>
                </a14:m>
                <a:r>
                  <a:rPr lang="en-IN" sz="1400">
                    <a:solidFill>
                      <a:schemeClr val="bg1"/>
                    </a:solidFill>
                  </a:rPr>
                  <a:t> values.</a:t>
                </a:r>
              </a:p>
            </p:txBody>
          </p:sp>
        </mc:Choice>
        <mc:Fallback xmlns="">
          <p:sp>
            <p:nvSpPr>
              <p:cNvPr id="3" name="TextBox 2">
                <a:extLst>
                  <a:ext uri="{FF2B5EF4-FFF2-40B4-BE49-F238E27FC236}">
                    <a16:creationId xmlns:a16="http://schemas.microsoft.com/office/drawing/2014/main" id="{6D19E48D-4A30-9AFF-CB2E-A5E9735520ED}"/>
                  </a:ext>
                </a:extLst>
              </p:cNvPr>
              <p:cNvSpPr txBox="1">
                <a:spLocks noRot="1" noChangeAspect="1" noMove="1" noResize="1" noEditPoints="1" noAdjustHandles="1" noChangeArrowheads="1" noChangeShapeType="1" noTextEdit="1"/>
              </p:cNvSpPr>
              <p:nvPr/>
            </p:nvSpPr>
            <p:spPr>
              <a:xfrm>
                <a:off x="874329" y="5646592"/>
                <a:ext cx="10138228" cy="565924"/>
              </a:xfrm>
              <a:prstGeom prst="rect">
                <a:avLst/>
              </a:prstGeom>
              <a:blipFill>
                <a:blip r:embed="rId3"/>
                <a:stretch>
                  <a:fillRect l="-180" t="-1075" b="-4301"/>
                </a:stretch>
              </a:blipFill>
            </p:spPr>
            <p:txBody>
              <a:bodyPr/>
              <a:lstStyle/>
              <a:p>
                <a:r>
                  <a:rPr lang="en-IN">
                    <a:noFill/>
                  </a:rPr>
                  <a:t> </a:t>
                </a:r>
              </a:p>
            </p:txBody>
          </p:sp>
        </mc:Fallback>
      </mc:AlternateContent>
      <p:pic>
        <p:nvPicPr>
          <p:cNvPr id="4" name="Picture 3" descr="A graph with a red line&#10;&#10;Description automatically generated">
            <a:extLst>
              <a:ext uri="{FF2B5EF4-FFF2-40B4-BE49-F238E27FC236}">
                <a16:creationId xmlns:a16="http://schemas.microsoft.com/office/drawing/2014/main" id="{C969851E-8A19-8B4F-7AE1-14A5E35BA3E2}"/>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5731409" y="1971899"/>
            <a:ext cx="4208885" cy="3600000"/>
          </a:xfrm>
          <a:prstGeom prst="rect">
            <a:avLst/>
          </a:prstGeom>
          <a:ln>
            <a:solidFill>
              <a:schemeClr val="accent2"/>
            </a:solidFill>
          </a:ln>
        </p:spPr>
      </p:pic>
      <p:pic>
        <p:nvPicPr>
          <p:cNvPr id="6" name="Picture 5" descr="A graph with a line going up&#10;&#10;Description automatically generated">
            <a:extLst>
              <a:ext uri="{FF2B5EF4-FFF2-40B4-BE49-F238E27FC236}">
                <a16:creationId xmlns:a16="http://schemas.microsoft.com/office/drawing/2014/main" id="{88F59580-AD0F-8996-2FC7-43EFCA382964}"/>
              </a:ext>
            </a:extLst>
          </p:cNvPr>
          <p:cNvPicPr>
            <a:picLocks noChangeAspect="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1423714" y="1971899"/>
            <a:ext cx="4208885" cy="3600000"/>
          </a:xfrm>
          <a:prstGeom prst="rect">
            <a:avLst/>
          </a:prstGeom>
          <a:ln>
            <a:solidFill>
              <a:schemeClr val="accent2"/>
            </a:solidFill>
          </a:ln>
        </p:spPr>
      </p:pic>
    </p:spTree>
    <p:extLst>
      <p:ext uri="{BB962C8B-B14F-4D97-AF65-F5344CB8AC3E}">
        <p14:creationId xmlns:p14="http://schemas.microsoft.com/office/powerpoint/2010/main" val="4277616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127AC8-91D6-C83E-8B86-042D53930BD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B757C-2B4B-1110-3E1F-0D23CF88C7B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3100" dirty="0">
                <a:solidFill>
                  <a:schemeClr val="tx1"/>
                </a:solidFill>
                <a:latin typeface="+mj-lt"/>
              </a:rPr>
              <a:t>Current Issue: Some mismatch in MPCOPF results</a:t>
            </a:r>
            <a:br>
              <a:rPr lang="en-US" sz="3100" dirty="0">
                <a:solidFill>
                  <a:schemeClr val="tx1"/>
                </a:solidFill>
                <a:latin typeface="+mj-lt"/>
              </a:rPr>
            </a:br>
            <a:r>
              <a:rPr lang="en-US" sz="1600" b="0" dirty="0">
                <a:solidFill>
                  <a:schemeClr val="tx1"/>
                </a:solidFill>
                <a:latin typeface="+mj-lt"/>
              </a:rPr>
              <a:t>Seeming mismatch between specified (from OPF) and assigned values (into </a:t>
            </a:r>
            <a:r>
              <a:rPr lang="en-US" sz="1600" b="0" dirty="0" err="1">
                <a:solidFill>
                  <a:schemeClr val="tx1"/>
                </a:solidFill>
                <a:latin typeface="+mj-lt"/>
              </a:rPr>
              <a:t>OpenDSS</a:t>
            </a:r>
            <a:r>
              <a:rPr lang="en-US" sz="1600" b="0" dirty="0">
                <a:solidFill>
                  <a:schemeClr val="tx1"/>
                </a:solidFill>
                <a:latin typeface="+mj-lt"/>
              </a:rPr>
              <a:t>) for Battery Reactive Powers</a:t>
            </a:r>
            <a:endParaRPr lang="en-US" sz="3100" b="0" dirty="0">
              <a:solidFill>
                <a:schemeClr val="tx1"/>
              </a:solidFill>
              <a:latin typeface="+mj-lt"/>
            </a:endParaRP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a red line&#10;&#10;Description automatically generated">
            <a:extLst>
              <a:ext uri="{FF2B5EF4-FFF2-40B4-BE49-F238E27FC236}">
                <a16:creationId xmlns:a16="http://schemas.microsoft.com/office/drawing/2014/main" id="{B3B4B56A-470E-E973-466A-B2A15697F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908" y="2888344"/>
            <a:ext cx="3758184" cy="3062921"/>
          </a:xfrm>
          <a:prstGeom prst="rect">
            <a:avLst/>
          </a:prstGeom>
        </p:spPr>
      </p:pic>
      <p:pic>
        <p:nvPicPr>
          <p:cNvPr id="4" name="Picture 3" descr="A graph with a red line&#10;&#10;Description automatically generated">
            <a:extLst>
              <a:ext uri="{FF2B5EF4-FFF2-40B4-BE49-F238E27FC236}">
                <a16:creationId xmlns:a16="http://schemas.microsoft.com/office/drawing/2014/main" id="{1AD47238-0370-5FE7-4DFC-59F793DA5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66" y="2888344"/>
            <a:ext cx="3758184" cy="3062921"/>
          </a:xfrm>
          <a:prstGeom prst="rect">
            <a:avLst/>
          </a:prstGeom>
        </p:spPr>
      </p:pic>
      <p:pic>
        <p:nvPicPr>
          <p:cNvPr id="6" name="Picture 5" descr="A graph of a bus number&#10;&#10;Description automatically generated">
            <a:extLst>
              <a:ext uri="{FF2B5EF4-FFF2-40B4-BE49-F238E27FC236}">
                <a16:creationId xmlns:a16="http://schemas.microsoft.com/office/drawing/2014/main" id="{DE8E1F1D-6C67-2307-40D1-88083CE82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208" y="2888344"/>
            <a:ext cx="3758184" cy="3062921"/>
          </a:xfrm>
          <a:prstGeom prst="rect">
            <a:avLst/>
          </a:prstGeom>
        </p:spPr>
      </p:pic>
    </p:spTree>
    <p:extLst>
      <p:ext uri="{BB962C8B-B14F-4D97-AF65-F5344CB8AC3E}">
        <p14:creationId xmlns:p14="http://schemas.microsoft.com/office/powerpoint/2010/main" val="1884946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𝑡</m:t>
                        </m:r>
                      </m:e>
                      <m:sub>
                        <m:r>
                          <m:rPr>
                            <m:sty m:val="p"/>
                          </m:rPr>
                          <a:rPr lang="en-US" sz="2000" b="0" i="0" kern="1200" smtClean="0">
                            <a:latin typeface="Cambria Math" panose="02040503050406030204" pitchFamily="18" charset="0"/>
                            <a:ea typeface="+mn-ea"/>
                            <a:cs typeface="+mn-cs"/>
                          </a:rPr>
                          <m:t>Optimization</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14" name="Picture 13" descr="A graph with red lines and numbers&#10;&#10;Description automatically generated">
            <a:extLst>
              <a:ext uri="{FF2B5EF4-FFF2-40B4-BE49-F238E27FC236}">
                <a16:creationId xmlns:a16="http://schemas.microsoft.com/office/drawing/2014/main" id="{25C8ACE3-5A33-7348-4334-F008C349B65E}"/>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3708" y="2149355"/>
            <a:ext cx="4605537" cy="3910592"/>
          </a:xfrm>
          <a:prstGeom prst="rect">
            <a:avLst/>
          </a:prstGeom>
          <a:ln>
            <a:solidFill>
              <a:schemeClr val="accent2"/>
            </a:solidFill>
          </a:ln>
        </p:spPr>
      </p:pic>
      <p:sp>
        <p:nvSpPr>
          <p:cNvPr id="3" name="TextBox 2">
            <a:extLst>
              <a:ext uri="{FF2B5EF4-FFF2-40B4-BE49-F238E27FC236}">
                <a16:creationId xmlns:a16="http://schemas.microsoft.com/office/drawing/2014/main" id="{B1E2BF63-8505-2DF7-41E8-B50FB2E0517B}"/>
              </a:ext>
            </a:extLst>
          </p:cNvPr>
          <p:cNvSpPr txBox="1"/>
          <p:nvPr/>
        </p:nvSpPr>
        <p:spPr>
          <a:xfrm>
            <a:off x="6162261" y="2339009"/>
            <a:ext cx="4982817" cy="369332"/>
          </a:xfrm>
          <a:prstGeom prst="rect">
            <a:avLst/>
          </a:prstGeom>
          <a:solidFill>
            <a:schemeClr val="accent2"/>
          </a:solidFill>
        </p:spPr>
        <p:txBody>
          <a:bodyPr wrap="square" rtlCol="0">
            <a:spAutoFit/>
          </a:bodyPr>
          <a:lstStyle/>
          <a:p>
            <a:r>
              <a:rPr lang="en-US">
                <a:solidFill>
                  <a:schemeClr val="bg1"/>
                </a:solidFill>
              </a:rPr>
              <a:t>Machine dependent AND still varies every run.</a:t>
            </a:r>
            <a:endParaRPr lang="en-IN">
              <a:solidFill>
                <a:schemeClr val="bg1"/>
              </a:solidFill>
            </a:endParaRPr>
          </a:p>
        </p:txBody>
      </p:sp>
      <p:pic>
        <p:nvPicPr>
          <p:cNvPr id="7" name="Picture 6">
            <a:extLst>
              <a:ext uri="{FF2B5EF4-FFF2-40B4-BE49-F238E27FC236}">
                <a16:creationId xmlns:a16="http://schemas.microsoft.com/office/drawing/2014/main" id="{9A9CAA52-E1E8-D8F6-0A68-D400B0E3D846}"/>
              </a:ext>
            </a:extLst>
          </p:cNvPr>
          <p:cNvPicPr>
            <a:picLocks noChangeAspect="1"/>
          </p:cNvPicPr>
          <p:nvPr/>
        </p:nvPicPr>
        <p:blipFill>
          <a:blip r:embed="rId4"/>
          <a:stretch>
            <a:fillRect/>
          </a:stretch>
        </p:blipFill>
        <p:spPr>
          <a:xfrm>
            <a:off x="6162261" y="2802899"/>
            <a:ext cx="2456402" cy="3600000"/>
          </a:xfrm>
          <a:prstGeom prst="rect">
            <a:avLst/>
          </a:prstGeom>
        </p:spPr>
      </p:pic>
      <p:pic>
        <p:nvPicPr>
          <p:cNvPr id="11" name="Picture 10">
            <a:extLst>
              <a:ext uri="{FF2B5EF4-FFF2-40B4-BE49-F238E27FC236}">
                <a16:creationId xmlns:a16="http://schemas.microsoft.com/office/drawing/2014/main" id="{AB8D605C-F46C-F2E0-352F-7D19D71BFA72}"/>
              </a:ext>
            </a:extLst>
          </p:cNvPr>
          <p:cNvPicPr>
            <a:picLocks noChangeAspect="1"/>
          </p:cNvPicPr>
          <p:nvPr/>
        </p:nvPicPr>
        <p:blipFill>
          <a:blip r:embed="rId5"/>
          <a:stretch>
            <a:fillRect/>
          </a:stretch>
        </p:blipFill>
        <p:spPr>
          <a:xfrm>
            <a:off x="8768081" y="2802899"/>
            <a:ext cx="2295440" cy="3600000"/>
          </a:xfrm>
          <a:prstGeom prst="rect">
            <a:avLst/>
          </a:prstGeom>
        </p:spPr>
      </p:pic>
      <p:sp>
        <p:nvSpPr>
          <p:cNvPr id="13" name="TextBox 12">
            <a:extLst>
              <a:ext uri="{FF2B5EF4-FFF2-40B4-BE49-F238E27FC236}">
                <a16:creationId xmlns:a16="http://schemas.microsoft.com/office/drawing/2014/main" id="{5B90FC46-E723-1095-00CB-5FE0237D6D51}"/>
              </a:ext>
            </a:extLst>
          </p:cNvPr>
          <p:cNvSpPr txBox="1"/>
          <p:nvPr/>
        </p:nvSpPr>
        <p:spPr>
          <a:xfrm>
            <a:off x="6533322" y="6497827"/>
            <a:ext cx="1557130" cy="276999"/>
          </a:xfrm>
          <a:prstGeom prst="rect">
            <a:avLst/>
          </a:prstGeom>
          <a:solidFill>
            <a:schemeClr val="accent2"/>
          </a:solidFill>
        </p:spPr>
        <p:txBody>
          <a:bodyPr wrap="square" rtlCol="0">
            <a:spAutoFit/>
          </a:bodyPr>
          <a:lstStyle/>
          <a:p>
            <a:r>
              <a:rPr lang="en-US" sz="1200">
                <a:solidFill>
                  <a:schemeClr val="bg1"/>
                </a:solidFill>
              </a:rPr>
              <a:t>My personal machine</a:t>
            </a:r>
            <a:endParaRPr lang="en-IN">
              <a:solidFill>
                <a:schemeClr val="bg1"/>
              </a:solidFill>
            </a:endParaRPr>
          </a:p>
        </p:txBody>
      </p:sp>
      <p:sp>
        <p:nvSpPr>
          <p:cNvPr id="15" name="TextBox 14">
            <a:extLst>
              <a:ext uri="{FF2B5EF4-FFF2-40B4-BE49-F238E27FC236}">
                <a16:creationId xmlns:a16="http://schemas.microsoft.com/office/drawing/2014/main" id="{5F9909A5-6636-3AFC-3230-99241B5C34E0}"/>
              </a:ext>
            </a:extLst>
          </p:cNvPr>
          <p:cNvSpPr txBox="1"/>
          <p:nvPr/>
        </p:nvSpPr>
        <p:spPr>
          <a:xfrm>
            <a:off x="9137236" y="6488599"/>
            <a:ext cx="1557130" cy="276999"/>
          </a:xfrm>
          <a:prstGeom prst="rect">
            <a:avLst/>
          </a:prstGeom>
          <a:solidFill>
            <a:schemeClr val="accent2"/>
          </a:solidFill>
        </p:spPr>
        <p:txBody>
          <a:bodyPr wrap="square" rtlCol="0">
            <a:spAutoFit/>
          </a:bodyPr>
          <a:lstStyle/>
          <a:p>
            <a:r>
              <a:rPr lang="en-US" sz="1200">
                <a:solidFill>
                  <a:schemeClr val="bg1"/>
                </a:solidFill>
              </a:rPr>
              <a:t>My Lab machine</a:t>
            </a:r>
            <a:endParaRPr lang="en-IN">
              <a:solidFill>
                <a:schemeClr val="bg1"/>
              </a:solidFill>
            </a:endParaRPr>
          </a:p>
        </p:txBody>
      </p:sp>
      <p:sp>
        <p:nvSpPr>
          <p:cNvPr id="17" name="TextBox 16">
            <a:extLst>
              <a:ext uri="{FF2B5EF4-FFF2-40B4-BE49-F238E27FC236}">
                <a16:creationId xmlns:a16="http://schemas.microsoft.com/office/drawing/2014/main" id="{1B40514E-854A-09DC-70B1-8D9E8C42BD92}"/>
              </a:ext>
            </a:extLst>
          </p:cNvPr>
          <p:cNvSpPr txBox="1"/>
          <p:nvPr/>
        </p:nvSpPr>
        <p:spPr>
          <a:xfrm>
            <a:off x="705067" y="6212998"/>
            <a:ext cx="4982817" cy="461665"/>
          </a:xfrm>
          <a:prstGeom prst="rect">
            <a:avLst/>
          </a:prstGeom>
          <a:solidFill>
            <a:schemeClr val="accent2"/>
          </a:solidFill>
        </p:spPr>
        <p:txBody>
          <a:bodyPr wrap="square" rtlCol="0">
            <a:spAutoFit/>
          </a:bodyPr>
          <a:lstStyle/>
          <a:p>
            <a:r>
              <a:rPr lang="en-US" sz="1200" b="1">
                <a:solidFill>
                  <a:schemeClr val="bg1"/>
                </a:solidFill>
              </a:rPr>
              <a:t>To do</a:t>
            </a:r>
            <a:r>
              <a:rPr lang="en-US" sz="1200">
                <a:solidFill>
                  <a:schemeClr val="bg1"/>
                </a:solidFill>
              </a:rPr>
              <a:t>: Clarify the values in the plot and the ones in the logs. How exactly are they different again?</a:t>
            </a:r>
            <a:endParaRPr lang="en-IN">
              <a:solidFill>
                <a:schemeClr val="bg1"/>
              </a:solidFill>
            </a:endParaRPr>
          </a:p>
        </p:txBody>
      </p:sp>
    </p:spTree>
    <p:extLst>
      <p:ext uri="{BB962C8B-B14F-4D97-AF65-F5344CB8AC3E}">
        <p14:creationId xmlns:p14="http://schemas.microsoft.com/office/powerpoint/2010/main" val="891068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𝑆𝑎𝑣𝑒</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58E0669C-8EA4-8FA6-3E21-4FDDDA81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59" y="2422307"/>
            <a:ext cx="4572009" cy="3910592"/>
          </a:xfrm>
          <a:prstGeom prst="rect">
            <a:avLst/>
          </a:prstGeom>
        </p:spPr>
      </p:pic>
      <p:pic>
        <p:nvPicPr>
          <p:cNvPr id="3" name="Picture 2">
            <a:extLst>
              <a:ext uri="{FF2B5EF4-FFF2-40B4-BE49-F238E27FC236}">
                <a16:creationId xmlns:a16="http://schemas.microsoft.com/office/drawing/2014/main" id="{61433C03-EF07-6CFE-E5C2-BA3059BD0963}"/>
              </a:ext>
            </a:extLst>
          </p:cNvPr>
          <p:cNvPicPr>
            <a:picLocks noChangeAspect="1"/>
          </p:cNvPicPr>
          <p:nvPr/>
        </p:nvPicPr>
        <p:blipFill>
          <a:blip r:embed="rId4"/>
          <a:stretch>
            <a:fillRect/>
          </a:stretch>
        </p:blipFill>
        <p:spPr>
          <a:xfrm>
            <a:off x="5860726" y="2574328"/>
            <a:ext cx="5457855" cy="763463"/>
          </a:xfrm>
          <a:custGeom>
            <a:avLst/>
            <a:gdLst>
              <a:gd name="connsiteX0" fmla="*/ 0 w 5457855"/>
              <a:gd name="connsiteY0" fmla="*/ 0 h 763463"/>
              <a:gd name="connsiteX1" fmla="*/ 491207 w 5457855"/>
              <a:gd name="connsiteY1" fmla="*/ 0 h 763463"/>
              <a:gd name="connsiteX2" fmla="*/ 1091571 w 5457855"/>
              <a:gd name="connsiteY2" fmla="*/ 0 h 763463"/>
              <a:gd name="connsiteX3" fmla="*/ 1637357 w 5457855"/>
              <a:gd name="connsiteY3" fmla="*/ 0 h 763463"/>
              <a:gd name="connsiteX4" fmla="*/ 2183142 w 5457855"/>
              <a:gd name="connsiteY4" fmla="*/ 0 h 763463"/>
              <a:gd name="connsiteX5" fmla="*/ 2619770 w 5457855"/>
              <a:gd name="connsiteY5" fmla="*/ 0 h 763463"/>
              <a:gd name="connsiteX6" fmla="*/ 3274713 w 5457855"/>
              <a:gd name="connsiteY6" fmla="*/ 0 h 763463"/>
              <a:gd name="connsiteX7" fmla="*/ 3656763 w 5457855"/>
              <a:gd name="connsiteY7" fmla="*/ 0 h 763463"/>
              <a:gd name="connsiteX8" fmla="*/ 4093391 w 5457855"/>
              <a:gd name="connsiteY8" fmla="*/ 0 h 763463"/>
              <a:gd name="connsiteX9" fmla="*/ 4748334 w 5457855"/>
              <a:gd name="connsiteY9" fmla="*/ 0 h 763463"/>
              <a:gd name="connsiteX10" fmla="*/ 5457855 w 5457855"/>
              <a:gd name="connsiteY10" fmla="*/ 0 h 763463"/>
              <a:gd name="connsiteX11" fmla="*/ 5457855 w 5457855"/>
              <a:gd name="connsiteY11" fmla="*/ 366462 h 763463"/>
              <a:gd name="connsiteX12" fmla="*/ 5457855 w 5457855"/>
              <a:gd name="connsiteY12" fmla="*/ 763463 h 763463"/>
              <a:gd name="connsiteX13" fmla="*/ 4802912 w 5457855"/>
              <a:gd name="connsiteY13" fmla="*/ 763463 h 763463"/>
              <a:gd name="connsiteX14" fmla="*/ 4420863 w 5457855"/>
              <a:gd name="connsiteY14" fmla="*/ 763463 h 763463"/>
              <a:gd name="connsiteX15" fmla="*/ 3875077 w 5457855"/>
              <a:gd name="connsiteY15" fmla="*/ 763463 h 763463"/>
              <a:gd name="connsiteX16" fmla="*/ 3274713 w 5457855"/>
              <a:gd name="connsiteY16" fmla="*/ 763463 h 763463"/>
              <a:gd name="connsiteX17" fmla="*/ 2674349 w 5457855"/>
              <a:gd name="connsiteY17" fmla="*/ 763463 h 763463"/>
              <a:gd name="connsiteX18" fmla="*/ 2183142 w 5457855"/>
              <a:gd name="connsiteY18" fmla="*/ 763463 h 763463"/>
              <a:gd name="connsiteX19" fmla="*/ 1691935 w 5457855"/>
              <a:gd name="connsiteY19" fmla="*/ 763463 h 763463"/>
              <a:gd name="connsiteX20" fmla="*/ 1036992 w 5457855"/>
              <a:gd name="connsiteY20" fmla="*/ 763463 h 763463"/>
              <a:gd name="connsiteX21" fmla="*/ 0 w 5457855"/>
              <a:gd name="connsiteY21" fmla="*/ 763463 h 763463"/>
              <a:gd name="connsiteX22" fmla="*/ 0 w 5457855"/>
              <a:gd name="connsiteY22" fmla="*/ 381732 h 763463"/>
              <a:gd name="connsiteX23" fmla="*/ 0 w 5457855"/>
              <a:gd name="connsiteY23" fmla="*/ 0 h 7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7855" h="763463" fill="none" extrusionOk="0">
                <a:moveTo>
                  <a:pt x="0" y="0"/>
                </a:moveTo>
                <a:cubicBezTo>
                  <a:pt x="200626" y="-34479"/>
                  <a:pt x="258216" y="34583"/>
                  <a:pt x="491207" y="0"/>
                </a:cubicBezTo>
                <a:cubicBezTo>
                  <a:pt x="724198" y="-34583"/>
                  <a:pt x="812480" y="59448"/>
                  <a:pt x="1091571" y="0"/>
                </a:cubicBezTo>
                <a:cubicBezTo>
                  <a:pt x="1370662" y="-59448"/>
                  <a:pt x="1412836" y="2205"/>
                  <a:pt x="1637357" y="0"/>
                </a:cubicBezTo>
                <a:cubicBezTo>
                  <a:pt x="1861878" y="-2205"/>
                  <a:pt x="2031011" y="31803"/>
                  <a:pt x="2183142" y="0"/>
                </a:cubicBezTo>
                <a:cubicBezTo>
                  <a:pt x="2335274" y="-31803"/>
                  <a:pt x="2408043" y="9861"/>
                  <a:pt x="2619770" y="0"/>
                </a:cubicBezTo>
                <a:cubicBezTo>
                  <a:pt x="2831497" y="-9861"/>
                  <a:pt x="3116499" y="40490"/>
                  <a:pt x="3274713" y="0"/>
                </a:cubicBezTo>
                <a:cubicBezTo>
                  <a:pt x="3432927" y="-40490"/>
                  <a:pt x="3528812" y="33875"/>
                  <a:pt x="3656763" y="0"/>
                </a:cubicBezTo>
                <a:cubicBezTo>
                  <a:pt x="3784714" y="-33875"/>
                  <a:pt x="3907874" y="13998"/>
                  <a:pt x="4093391" y="0"/>
                </a:cubicBezTo>
                <a:cubicBezTo>
                  <a:pt x="4278908" y="-13998"/>
                  <a:pt x="4505492" y="27576"/>
                  <a:pt x="4748334" y="0"/>
                </a:cubicBezTo>
                <a:cubicBezTo>
                  <a:pt x="4991176" y="-27576"/>
                  <a:pt x="5172154" y="52274"/>
                  <a:pt x="5457855" y="0"/>
                </a:cubicBezTo>
                <a:cubicBezTo>
                  <a:pt x="5495901" y="166401"/>
                  <a:pt x="5414533" y="265677"/>
                  <a:pt x="5457855" y="366462"/>
                </a:cubicBezTo>
                <a:cubicBezTo>
                  <a:pt x="5501177" y="467247"/>
                  <a:pt x="5413885" y="632330"/>
                  <a:pt x="5457855" y="763463"/>
                </a:cubicBezTo>
                <a:cubicBezTo>
                  <a:pt x="5278275" y="833003"/>
                  <a:pt x="5024581" y="723107"/>
                  <a:pt x="4802912" y="763463"/>
                </a:cubicBezTo>
                <a:cubicBezTo>
                  <a:pt x="4581243" y="803819"/>
                  <a:pt x="4563705" y="730382"/>
                  <a:pt x="4420863" y="763463"/>
                </a:cubicBezTo>
                <a:cubicBezTo>
                  <a:pt x="4278021" y="796544"/>
                  <a:pt x="4040545" y="741571"/>
                  <a:pt x="3875077" y="763463"/>
                </a:cubicBezTo>
                <a:cubicBezTo>
                  <a:pt x="3709609" y="785355"/>
                  <a:pt x="3563290" y="701062"/>
                  <a:pt x="3274713" y="763463"/>
                </a:cubicBezTo>
                <a:cubicBezTo>
                  <a:pt x="2986136" y="825864"/>
                  <a:pt x="2886697" y="748122"/>
                  <a:pt x="2674349" y="763463"/>
                </a:cubicBezTo>
                <a:cubicBezTo>
                  <a:pt x="2462001" y="778804"/>
                  <a:pt x="2314428" y="747094"/>
                  <a:pt x="2183142" y="763463"/>
                </a:cubicBezTo>
                <a:cubicBezTo>
                  <a:pt x="2051856" y="779832"/>
                  <a:pt x="1908167" y="737973"/>
                  <a:pt x="1691935" y="763463"/>
                </a:cubicBezTo>
                <a:cubicBezTo>
                  <a:pt x="1475703" y="788953"/>
                  <a:pt x="1238199" y="691075"/>
                  <a:pt x="1036992" y="763463"/>
                </a:cubicBezTo>
                <a:cubicBezTo>
                  <a:pt x="835785" y="835851"/>
                  <a:pt x="242569" y="679492"/>
                  <a:pt x="0" y="763463"/>
                </a:cubicBezTo>
                <a:cubicBezTo>
                  <a:pt x="-31931" y="637623"/>
                  <a:pt x="34196" y="503511"/>
                  <a:pt x="0" y="381732"/>
                </a:cubicBezTo>
                <a:cubicBezTo>
                  <a:pt x="-34196" y="259953"/>
                  <a:pt x="28422" y="183325"/>
                  <a:pt x="0" y="0"/>
                </a:cubicBezTo>
                <a:close/>
              </a:path>
              <a:path w="5457855" h="763463" stroke="0" extrusionOk="0">
                <a:moveTo>
                  <a:pt x="0" y="0"/>
                </a:moveTo>
                <a:cubicBezTo>
                  <a:pt x="120479" y="-51440"/>
                  <a:pt x="304317" y="10513"/>
                  <a:pt x="491207" y="0"/>
                </a:cubicBezTo>
                <a:cubicBezTo>
                  <a:pt x="678097" y="-10513"/>
                  <a:pt x="704486" y="38534"/>
                  <a:pt x="873257" y="0"/>
                </a:cubicBezTo>
                <a:cubicBezTo>
                  <a:pt x="1042028" y="-38534"/>
                  <a:pt x="1105932" y="12172"/>
                  <a:pt x="1309885" y="0"/>
                </a:cubicBezTo>
                <a:cubicBezTo>
                  <a:pt x="1513838" y="-12172"/>
                  <a:pt x="1616111" y="11524"/>
                  <a:pt x="1746514" y="0"/>
                </a:cubicBezTo>
                <a:cubicBezTo>
                  <a:pt x="1876917" y="-11524"/>
                  <a:pt x="2156000" y="50366"/>
                  <a:pt x="2346878" y="0"/>
                </a:cubicBezTo>
                <a:cubicBezTo>
                  <a:pt x="2537756" y="-50366"/>
                  <a:pt x="2585536" y="50365"/>
                  <a:pt x="2783506" y="0"/>
                </a:cubicBezTo>
                <a:cubicBezTo>
                  <a:pt x="2981476" y="-50365"/>
                  <a:pt x="3188623" y="6517"/>
                  <a:pt x="3383870" y="0"/>
                </a:cubicBezTo>
                <a:cubicBezTo>
                  <a:pt x="3579117" y="-6517"/>
                  <a:pt x="3719835" y="18754"/>
                  <a:pt x="3820498" y="0"/>
                </a:cubicBezTo>
                <a:cubicBezTo>
                  <a:pt x="3921161" y="-18754"/>
                  <a:pt x="4166744" y="16376"/>
                  <a:pt x="4311705" y="0"/>
                </a:cubicBezTo>
                <a:cubicBezTo>
                  <a:pt x="4456666" y="-16376"/>
                  <a:pt x="4753045" y="69781"/>
                  <a:pt x="4912069" y="0"/>
                </a:cubicBezTo>
                <a:cubicBezTo>
                  <a:pt x="5071093" y="-69781"/>
                  <a:pt x="5338499" y="23018"/>
                  <a:pt x="5457855" y="0"/>
                </a:cubicBezTo>
                <a:cubicBezTo>
                  <a:pt x="5498412" y="78229"/>
                  <a:pt x="5457321" y="188604"/>
                  <a:pt x="5457855" y="366462"/>
                </a:cubicBezTo>
                <a:cubicBezTo>
                  <a:pt x="5458389" y="544320"/>
                  <a:pt x="5438668" y="593583"/>
                  <a:pt x="5457855" y="763463"/>
                </a:cubicBezTo>
                <a:cubicBezTo>
                  <a:pt x="5276278" y="773938"/>
                  <a:pt x="5129494" y="742331"/>
                  <a:pt x="4966648" y="763463"/>
                </a:cubicBezTo>
                <a:cubicBezTo>
                  <a:pt x="4803802" y="784595"/>
                  <a:pt x="4759160" y="756479"/>
                  <a:pt x="4584598" y="763463"/>
                </a:cubicBezTo>
                <a:cubicBezTo>
                  <a:pt x="4410036" y="770447"/>
                  <a:pt x="4370332" y="756930"/>
                  <a:pt x="4202548" y="763463"/>
                </a:cubicBezTo>
                <a:cubicBezTo>
                  <a:pt x="4034764" y="769996"/>
                  <a:pt x="3872020" y="754049"/>
                  <a:pt x="3765920" y="763463"/>
                </a:cubicBezTo>
                <a:cubicBezTo>
                  <a:pt x="3659820" y="772877"/>
                  <a:pt x="3406532" y="718653"/>
                  <a:pt x="3165556" y="763463"/>
                </a:cubicBezTo>
                <a:cubicBezTo>
                  <a:pt x="2924580" y="808273"/>
                  <a:pt x="2877424" y="739082"/>
                  <a:pt x="2783506" y="763463"/>
                </a:cubicBezTo>
                <a:cubicBezTo>
                  <a:pt x="2689588" y="787844"/>
                  <a:pt x="2482511" y="729380"/>
                  <a:pt x="2401456" y="763463"/>
                </a:cubicBezTo>
                <a:cubicBezTo>
                  <a:pt x="2320401" y="797546"/>
                  <a:pt x="2032099" y="741141"/>
                  <a:pt x="1910249" y="763463"/>
                </a:cubicBezTo>
                <a:cubicBezTo>
                  <a:pt x="1788399" y="785785"/>
                  <a:pt x="1597832" y="752122"/>
                  <a:pt x="1473621" y="763463"/>
                </a:cubicBezTo>
                <a:cubicBezTo>
                  <a:pt x="1349410" y="774804"/>
                  <a:pt x="1262931" y="748535"/>
                  <a:pt x="1091571" y="763463"/>
                </a:cubicBezTo>
                <a:cubicBezTo>
                  <a:pt x="920211" y="778391"/>
                  <a:pt x="829955" y="750780"/>
                  <a:pt x="654943" y="763463"/>
                </a:cubicBezTo>
                <a:cubicBezTo>
                  <a:pt x="479931" y="776146"/>
                  <a:pt x="280227" y="709023"/>
                  <a:pt x="0" y="763463"/>
                </a:cubicBezTo>
                <a:cubicBezTo>
                  <a:pt x="-32176" y="647153"/>
                  <a:pt x="11763" y="471592"/>
                  <a:pt x="0" y="389366"/>
                </a:cubicBezTo>
                <a:cubicBezTo>
                  <a:pt x="-11763" y="307140"/>
                  <a:pt x="6480" y="147314"/>
                  <a:pt x="0" y="0"/>
                </a:cubicBezTo>
                <a:close/>
              </a:path>
            </a:pathLst>
          </a:custGeom>
          <a:ln w="19050">
            <a:solidFill>
              <a:schemeClr val="accent2"/>
            </a:solidFill>
            <a:extLst>
              <a:ext uri="{C807C97D-BFC1-408E-A445-0C87EB9F89A2}">
                <ask:lineSketchStyleProps xmlns:ask="http://schemas.microsoft.com/office/drawing/2018/sketchyshapes" sd="2931230018">
                  <a:prstGeom prst="rect">
                    <a:avLst/>
                  </a:prstGeom>
                  <ask:type>
                    <ask:lineSketchScribble/>
                  </ask:type>
                </ask:lineSketchStyleProps>
              </a:ext>
            </a:extLst>
          </a:ln>
        </p:spPr>
      </p:pic>
    </p:spTree>
    <p:extLst>
      <p:ext uri="{BB962C8B-B14F-4D97-AF65-F5344CB8AC3E}">
        <p14:creationId xmlns:p14="http://schemas.microsoft.com/office/powerpoint/2010/main" val="1775485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Boundary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𝑄</m:t>
                        </m:r>
                      </m:e>
                      <m:sub>
                        <m:r>
                          <a:rPr lang="en-US" sz="2000" b="0" i="1" kern="1200" smtClean="0">
                            <a:latin typeface="Cambria Math" panose="02040503050406030204" pitchFamily="18" charset="0"/>
                            <a:ea typeface="+mn-ea"/>
                            <a:cs typeface="+mn-cs"/>
                          </a:rPr>
                          <m:t>12</m:t>
                        </m:r>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𝑉</m:t>
                        </m:r>
                      </m:e>
                      <m:sub>
                        <m:r>
                          <a:rPr lang="en-US" sz="2000" b="0" i="1" kern="1200" smtClean="0">
                            <a:latin typeface="Cambria Math" panose="02040503050406030204" pitchFamily="18" charset="0"/>
                            <a:ea typeface="+mn-ea"/>
                            <a:cs typeface="+mn-cs"/>
                          </a:rPr>
                          <m:t>1</m:t>
                        </m:r>
                      </m:sub>
                    </m:sSub>
                  </m:oMath>
                </a14:m>
                <a:r>
                  <a:rPr lang="en-US" sz="2000" kern="1200">
                    <a:latin typeface="+mn-lt"/>
                    <a:ea typeface="+mn-ea"/>
                    <a:cs typeface="+mn-cs"/>
                  </a:rPr>
                  <a:t> 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p:pic>
        <p:nvPicPr>
          <p:cNvPr id="3" name="Picture 2" descr="A graph with lines and numbers&#10;&#10;Description automatically generated">
            <a:extLst>
              <a:ext uri="{FF2B5EF4-FFF2-40B4-BE49-F238E27FC236}">
                <a16:creationId xmlns:a16="http://schemas.microsoft.com/office/drawing/2014/main" id="{D0089A12-96F8-87D4-1C3C-04EC938E6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152" y="2219562"/>
            <a:ext cx="3486080" cy="2880000"/>
          </a:xfrm>
          <a:prstGeom prst="rect">
            <a:avLst/>
          </a:prstGeom>
          <a:ln>
            <a:solidFill>
              <a:schemeClr val="accent2"/>
            </a:solidFill>
          </a:ln>
        </p:spPr>
      </p:pic>
      <p:pic>
        <p:nvPicPr>
          <p:cNvPr id="4" name="Picture 3" descr="A graph with red and green lines&#10;&#10;Description automatically generated">
            <a:extLst>
              <a:ext uri="{FF2B5EF4-FFF2-40B4-BE49-F238E27FC236}">
                <a16:creationId xmlns:a16="http://schemas.microsoft.com/office/drawing/2014/main" id="{D289A58C-A068-FA3C-FF6A-D0DF610E8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57" y="2219562"/>
            <a:ext cx="3398535" cy="2880000"/>
          </a:xfrm>
          <a:prstGeom prst="rect">
            <a:avLst/>
          </a:prstGeom>
          <a:ln>
            <a:solidFill>
              <a:schemeClr val="accent2"/>
            </a:solidFill>
          </a:ln>
        </p:spPr>
      </p:pic>
      <p:pic>
        <p:nvPicPr>
          <p:cNvPr id="6" name="Picture 5" descr="A graph with different colored lines&#10;&#10;Description automatically generated">
            <a:extLst>
              <a:ext uri="{FF2B5EF4-FFF2-40B4-BE49-F238E27FC236}">
                <a16:creationId xmlns:a16="http://schemas.microsoft.com/office/drawing/2014/main" id="{1DDB7CEE-DB8A-00E5-6D95-F738C7114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598" y="2219562"/>
            <a:ext cx="3414248" cy="2880000"/>
          </a:xfrm>
          <a:prstGeom prst="rect">
            <a:avLst/>
          </a:prstGeom>
          <a:ln>
            <a:solidFill>
              <a:schemeClr val="accent2"/>
            </a:solidFill>
          </a:ln>
        </p:spPr>
      </p:pic>
      <p:sp>
        <p:nvSpPr>
          <p:cNvPr id="7" name="TextBox 6">
            <a:extLst>
              <a:ext uri="{FF2B5EF4-FFF2-40B4-BE49-F238E27FC236}">
                <a16:creationId xmlns:a16="http://schemas.microsoft.com/office/drawing/2014/main" id="{AAE3C9EA-83FD-DD7F-E9CB-2931D9FEC370}"/>
              </a:ext>
            </a:extLst>
          </p:cNvPr>
          <p:cNvSpPr txBox="1"/>
          <p:nvPr/>
        </p:nvSpPr>
        <p:spPr>
          <a:xfrm>
            <a:off x="556487" y="6146221"/>
            <a:ext cx="4982817" cy="461665"/>
          </a:xfrm>
          <a:prstGeom prst="rect">
            <a:avLst/>
          </a:prstGeom>
          <a:solidFill>
            <a:schemeClr val="accent2"/>
          </a:solidFill>
        </p:spPr>
        <p:txBody>
          <a:bodyPr wrap="square" rtlCol="0">
            <a:spAutoFit/>
          </a:bodyPr>
          <a:lstStyle/>
          <a:p>
            <a:r>
              <a:rPr lang="en-US" sz="1200" b="1">
                <a:solidFill>
                  <a:schemeClr val="bg1"/>
                </a:solidFill>
              </a:rPr>
              <a:t>Investigate</a:t>
            </a:r>
            <a:r>
              <a:rPr lang="en-US" sz="1200">
                <a:solidFill>
                  <a:schemeClr val="bg1"/>
                </a:solidFill>
              </a:rPr>
              <a:t>: Negative Reactive Power Flowing from Area 1 to Area 3 and Area 2 to Area 4? Check reactive generation values for the areas.</a:t>
            </a:r>
            <a:endParaRPr lang="en-IN">
              <a:solidFill>
                <a:schemeClr val="bg1"/>
              </a:solidFill>
            </a:endParaRPr>
          </a:p>
        </p:txBody>
      </p:sp>
      <p:sp>
        <p:nvSpPr>
          <p:cNvPr id="9" name="TextBox 8">
            <a:extLst>
              <a:ext uri="{FF2B5EF4-FFF2-40B4-BE49-F238E27FC236}">
                <a16:creationId xmlns:a16="http://schemas.microsoft.com/office/drawing/2014/main" id="{37CF71E2-7453-5E8A-A347-8B979604D9BC}"/>
              </a:ext>
            </a:extLst>
          </p:cNvPr>
          <p:cNvSpPr txBox="1"/>
          <p:nvPr/>
        </p:nvSpPr>
        <p:spPr>
          <a:xfrm>
            <a:off x="7103061" y="5286283"/>
            <a:ext cx="1073530" cy="276999"/>
          </a:xfrm>
          <a:prstGeom prst="rect">
            <a:avLst/>
          </a:prstGeom>
          <a:solidFill>
            <a:schemeClr val="accent2"/>
          </a:solidFill>
        </p:spPr>
        <p:txBody>
          <a:bodyPr wrap="square" rtlCol="0">
            <a:spAutoFit/>
          </a:bodyPr>
          <a:lstStyle/>
          <a:p>
            <a:r>
              <a:rPr lang="en-US" sz="1200">
                <a:solidFill>
                  <a:schemeClr val="bg1"/>
                </a:solidFill>
              </a:rPr>
              <a:t>As expected.</a:t>
            </a:r>
            <a:endParaRPr lang="en-IN">
              <a:solidFill>
                <a:schemeClr val="bg1"/>
              </a:solidFill>
            </a:endParaRPr>
          </a:p>
        </p:txBody>
      </p:sp>
    </p:spTree>
    <p:extLst>
      <p:ext uri="{BB962C8B-B14F-4D97-AF65-F5344CB8AC3E}">
        <p14:creationId xmlns:p14="http://schemas.microsoft.com/office/powerpoint/2010/main" val="18529737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 Battery Variables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spcBef>
                    <a:spcPts val="1000"/>
                  </a:spcBef>
                  <a:buNone/>
                </a:pP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IN" sz="2000" b="0" i="1" kern="1200" smtClean="0">
                            <a:latin typeface="Cambria Math" panose="02040503050406030204" pitchFamily="18" charset="0"/>
                            <a:ea typeface="+mn-ea"/>
                            <a:cs typeface="+mn-cs"/>
                          </a:rPr>
                          <m:t>𝐵</m:t>
                        </m:r>
                      </m:e>
                      <m:sub>
                        <m:r>
                          <a:rPr lang="en-IN" sz="2000" b="0" i="1" kern="1200" smtClean="0">
                            <a:latin typeface="Cambria Math" panose="02040503050406030204" pitchFamily="18" charset="0"/>
                            <a:ea typeface="+mn-ea"/>
                            <a:cs typeface="+mn-cs"/>
                          </a:rPr>
                          <m:t>𝑗</m:t>
                        </m:r>
                      </m:sub>
                    </m:sSub>
                    <m:r>
                      <a:rPr lang="en-IN" sz="2000" b="0" i="1" kern="1200" smtClean="0">
                        <a:latin typeface="Cambria Math" panose="02040503050406030204" pitchFamily="18" charset="0"/>
                        <a:ea typeface="+mn-ea"/>
                        <a:cs typeface="+mn-cs"/>
                      </a:rPr>
                      <m:t>(</m:t>
                    </m:r>
                    <m:r>
                      <a:rPr lang="en-IN" sz="2000" b="0" i="1" kern="1200" smtClean="0">
                        <a:latin typeface="Cambria Math" panose="02040503050406030204" pitchFamily="18" charset="0"/>
                        <a:ea typeface="+mn-ea"/>
                        <a:cs typeface="+mn-cs"/>
                      </a:rPr>
                      <m:t>𝑡</m:t>
                    </m:r>
                    <m:r>
                      <a:rPr lang="en-IN" sz="2000" b="0" i="1" kern="1200" smtClean="0">
                        <a:latin typeface="Cambria Math" panose="02040503050406030204" pitchFamily="18" charset="0"/>
                        <a:ea typeface="+mn-ea"/>
                        <a:cs typeface="+mn-cs"/>
                      </a:rPr>
                      <m:t>)</m:t>
                    </m:r>
                  </m:oMath>
                </a14:m>
                <a:r>
                  <a:rPr lang="en-US" sz="2000" kern="1200">
                    <a:latin typeface="+mn-lt"/>
                    <a:ea typeface="+mn-ea"/>
                    <a:cs typeface="+mn-cs"/>
                  </a:rPr>
                  <a:t>, </a:t>
                </a:r>
                <a14:m>
                  <m:oMath xmlns:m="http://schemas.openxmlformats.org/officeDocument/2006/math">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r>
                      <a:rPr lang="en-US" sz="2000" b="0" i="1" kern="1200" smtClean="0">
                        <a:latin typeface="Cambria Math" panose="02040503050406030204" pitchFamily="18" charset="0"/>
                        <a:ea typeface="+mn-ea"/>
                        <a:cs typeface="+mn-cs"/>
                      </a:rPr>
                      <m:t>, </m:t>
                    </m:r>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𝑃</m:t>
                        </m:r>
                      </m:e>
                      <m:sub>
                        <m:sSub>
                          <m:sSubPr>
                            <m:ctrlPr>
                              <a:rPr lang="en-US" sz="2000" b="0" i="1" kern="1200" smtClean="0">
                                <a:latin typeface="Cambria Math" panose="02040503050406030204" pitchFamily="18" charset="0"/>
                                <a:ea typeface="+mn-ea"/>
                                <a:cs typeface="+mn-cs"/>
                              </a:rPr>
                            </m:ctrlPr>
                          </m:sSubPr>
                          <m:e>
                            <m:r>
                              <a:rPr lang="en-US" sz="2000" b="0" i="1" kern="1200" smtClean="0">
                                <a:latin typeface="Cambria Math" panose="02040503050406030204" pitchFamily="18" charset="0"/>
                                <a:ea typeface="+mn-ea"/>
                                <a:cs typeface="+mn-cs"/>
                              </a:rPr>
                              <m:t>𝑐</m:t>
                            </m:r>
                          </m:e>
                          <m:sub>
                            <m:r>
                              <a:rPr lang="en-US" sz="2000" b="0" i="1" kern="1200" smtClean="0">
                                <a:latin typeface="Cambria Math" panose="02040503050406030204" pitchFamily="18" charset="0"/>
                                <a:ea typeface="+mn-ea"/>
                                <a:cs typeface="+mn-cs"/>
                              </a:rPr>
                              <m:t>𝑗</m:t>
                            </m:r>
                          </m:sub>
                        </m:sSub>
                      </m:sub>
                    </m:sSub>
                  </m:oMath>
                </a14:m>
                <a:r>
                  <a:rPr lang="en-US" sz="2000" kern="1200">
                    <a:latin typeface="+mn-lt"/>
                    <a:ea typeface="+mn-ea"/>
                    <a:cs typeface="+mn-cs"/>
                  </a:rPr>
                  <a:t>vs </a:t>
                </a:r>
                <a14:m>
                  <m:oMath xmlns:m="http://schemas.openxmlformats.org/officeDocument/2006/math">
                    <m:r>
                      <a:rPr lang="en-IN" sz="2000" b="0" i="1" kern="1200" smtClean="0">
                        <a:latin typeface="Cambria Math" panose="02040503050406030204" pitchFamily="18" charset="0"/>
                        <a:ea typeface="+mn-ea"/>
                        <a:cs typeface="+mn-cs"/>
                      </a:rPr>
                      <m:t>𝑡</m:t>
                    </m:r>
                  </m:oMath>
                </a14:m>
                <a:endParaRPr lang="en-US" sz="2000" kern="1200">
                  <a:latin typeface="+mn-lt"/>
                  <a:ea typeface="+mn-ea"/>
                  <a:cs typeface="+mn-cs"/>
                </a:endParaRPr>
              </a:p>
            </p:txBody>
          </p:sp>
        </mc:Choice>
        <mc:Fallback xmlns="">
          <p:sp>
            <p:nvSpPr>
              <p:cNvPr id="5" name="Content Placeholder 4">
                <a:extLst>
                  <a:ext uri="{FF2B5EF4-FFF2-40B4-BE49-F238E27FC236}">
                    <a16:creationId xmlns:a16="http://schemas.microsoft.com/office/drawing/2014/main" id="{AFE6C517-2645-3EDC-A4C5-C467913973FB}"/>
                  </a:ext>
                </a:extLst>
              </p:cNvPr>
              <p:cNvSpPr>
                <a:spLocks noGrp="1" noRot="1" noChangeAspect="1" noMove="1" noResize="1" noEditPoints="1" noAdjustHandles="1" noChangeArrowheads="1" noChangeShapeType="1" noTextEdit="1"/>
              </p:cNvSpPr>
              <p:nvPr>
                <p:ph idx="1"/>
              </p:nvPr>
            </p:nvSpPr>
            <p:spPr>
              <a:xfrm>
                <a:off x="2615738" y="1263807"/>
                <a:ext cx="6960524" cy="598516"/>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640B69-17D9-46DD-30C0-9D034371F278}"/>
                  </a:ext>
                </a:extLst>
              </p:cNvPr>
              <p:cNvSpPr txBox="1"/>
              <p:nvPr/>
            </p:nvSpPr>
            <p:spPr>
              <a:xfrm>
                <a:off x="6162261" y="2339009"/>
                <a:ext cx="4982817" cy="3539430"/>
              </a:xfrm>
              <a:prstGeom prst="rect">
                <a:avLst/>
              </a:prstGeom>
              <a:solidFill>
                <a:schemeClr val="accent2"/>
              </a:solidFill>
            </p:spPr>
            <p:txBody>
              <a:bodyPr wrap="square" rtlCol="0">
                <a:spAutoFit/>
              </a:bodyPr>
              <a:lstStyle/>
              <a:p>
                <a:r>
                  <a:rPr lang="en-IN">
                    <a:solidFill>
                      <a:schemeClr val="bg1"/>
                    </a:solidFill>
                  </a:rPr>
                  <a:t>This plot is for one battery, specified by an Area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and Node </a:t>
                </a:r>
                <a14:m>
                  <m:oMath xmlns:m="http://schemas.openxmlformats.org/officeDocument/2006/math">
                    <m:r>
                      <a:rPr lang="en-IN" i="1" dirty="0" smtClean="0">
                        <a:solidFill>
                          <a:schemeClr val="bg1"/>
                        </a:solidFill>
                        <a:latin typeface="Cambria Math" panose="02040503050406030204" pitchFamily="18" charset="0"/>
                      </a:rPr>
                      <m:t>#</m:t>
                    </m:r>
                  </m:oMath>
                </a14:m>
                <a:r>
                  <a:rPr lang="en-IN">
                    <a:solidFill>
                      <a:schemeClr val="bg1"/>
                    </a:solidFill>
                  </a:rPr>
                  <a:t> (for that area).</a:t>
                </a:r>
              </a:p>
              <a:p>
                <a:endParaRPr lang="en-IN">
                  <a:solidFill>
                    <a:schemeClr val="bg1"/>
                  </a:solidFill>
                </a:endParaRPr>
              </a:p>
              <a:p>
                <a:r>
                  <a:rPr lang="en-IN">
                    <a:solidFill>
                      <a:schemeClr val="bg1"/>
                    </a:solidFill>
                  </a:rPr>
                  <a:t>The plots for other batteries are near identical</a:t>
                </a:r>
                <a:r>
                  <a:rPr lang="en-US">
                    <a:solidFill>
                      <a:schemeClr val="bg1"/>
                    </a:solidFill>
                  </a:rPr>
                  <a:t>, as only SOC percentages have been plotted instead of absolute battery charge in </a:t>
                </a:r>
                <a14:m>
                  <m:oMath xmlns:m="http://schemas.openxmlformats.org/officeDocument/2006/math">
                    <m:r>
                      <a:rPr lang="en-US" b="0" i="1" smtClean="0">
                        <a:solidFill>
                          <a:schemeClr val="bg1"/>
                        </a:solidFill>
                        <a:latin typeface="Cambria Math" panose="02040503050406030204" pitchFamily="18" charset="0"/>
                      </a:rPr>
                      <m:t>𝑘𝑊h</m:t>
                    </m:r>
                  </m:oMath>
                </a14:m>
                <a:endParaRPr lang="en-IN">
                  <a:solidFill>
                    <a:schemeClr val="bg1"/>
                  </a:solidFill>
                </a:endParaRPr>
              </a:p>
              <a:p>
                <a:endParaRPr lang="en-IN">
                  <a:solidFill>
                    <a:schemeClr val="bg1"/>
                  </a:solidFill>
                </a:endParaRPr>
              </a:p>
              <a:p>
                <a:r>
                  <a:rPr lang="en-IN">
                    <a:solidFill>
                      <a:schemeClr val="bg1"/>
                    </a:solidFill>
                  </a:rPr>
                  <a:t>Batteries initially discharge at maximum rate, which helps in:</a:t>
                </a:r>
              </a:p>
              <a:p>
                <a:pPr marL="285750" indent="-285750">
                  <a:buFont typeface="Arial" panose="020B0604020202020204" pitchFamily="34" charset="0"/>
                  <a:buChar char="•"/>
                </a:pPr>
                <a:r>
                  <a:rPr lang="en-IN">
                    <a:solidFill>
                      <a:schemeClr val="bg1"/>
                    </a:solidFill>
                  </a:rPr>
                  <a:t>Loss Minimization</a:t>
                </a:r>
              </a:p>
              <a:p>
                <a:pPr marL="285750" indent="-285750">
                  <a:buFont typeface="Arial" panose="020B0604020202020204" pitchFamily="34" charset="0"/>
                  <a:buChar char="•"/>
                </a:pPr>
                <a:r>
                  <a:rPr lang="en-IN">
                    <a:solidFill>
                      <a:schemeClr val="bg1"/>
                    </a:solidFill>
                  </a:rPr>
                  <a:t>Voltage Deviation Minimization </a:t>
                </a:r>
                <a:r>
                  <a:rPr lang="en-IN" sz="800">
                    <a:solidFill>
                      <a:schemeClr val="bg1"/>
                    </a:solidFill>
                  </a:rPr>
                  <a:t>(not explicitly solved for, but noted from the plots of node voltages) </a:t>
                </a:r>
              </a:p>
              <a:p>
                <a:r>
                  <a:rPr lang="en-IN">
                    <a:solidFill>
                      <a:schemeClr val="bg1"/>
                    </a:solidFill>
                  </a:rPr>
                  <a:t>until they reach their minimum permissible SOC.</a:t>
                </a:r>
              </a:p>
            </p:txBody>
          </p:sp>
        </mc:Choice>
        <mc:Fallback xmlns="">
          <p:sp>
            <p:nvSpPr>
              <p:cNvPr id="7" name="TextBox 6">
                <a:extLst>
                  <a:ext uri="{FF2B5EF4-FFF2-40B4-BE49-F238E27FC236}">
                    <a16:creationId xmlns:a16="http://schemas.microsoft.com/office/drawing/2014/main" id="{1B640B69-17D9-46DD-30C0-9D034371F278}"/>
                  </a:ext>
                </a:extLst>
              </p:cNvPr>
              <p:cNvSpPr txBox="1">
                <a:spLocks noRot="1" noChangeAspect="1" noMove="1" noResize="1" noEditPoints="1" noAdjustHandles="1" noChangeArrowheads="1" noChangeShapeType="1" noTextEdit="1"/>
              </p:cNvSpPr>
              <p:nvPr/>
            </p:nvSpPr>
            <p:spPr>
              <a:xfrm>
                <a:off x="6162261" y="2339009"/>
                <a:ext cx="4982817" cy="3539430"/>
              </a:xfrm>
              <a:prstGeom prst="rect">
                <a:avLst/>
              </a:prstGeom>
              <a:blipFill>
                <a:blip r:embed="rId3"/>
                <a:stretch>
                  <a:fillRect l="-1102" t="-1034" b="-1897"/>
                </a:stretch>
              </a:blipFill>
            </p:spPr>
            <p:txBody>
              <a:bodyPr/>
              <a:lstStyle/>
              <a:p>
                <a:r>
                  <a:rPr lang="en-IN">
                    <a:noFill/>
                  </a:rPr>
                  <a:t> </a:t>
                </a:r>
              </a:p>
            </p:txBody>
          </p:sp>
        </mc:Fallback>
      </mc:AlternateContent>
      <p:pic>
        <p:nvPicPr>
          <p:cNvPr id="6" name="Picture 5" descr="A graph with a line&#10;&#10;Description automatically generated">
            <a:extLst>
              <a:ext uri="{FF2B5EF4-FFF2-40B4-BE49-F238E27FC236}">
                <a16:creationId xmlns:a16="http://schemas.microsoft.com/office/drawing/2014/main" id="{4FDE2F72-DACF-3DCB-46EF-C14FE18401B7}"/>
              </a:ext>
            </a:extLst>
          </p:cNvPr>
          <p:cNvPicPr>
            <a:picLocks noChangeAspect="1"/>
          </p:cNvPicPr>
          <p:nvPr/>
        </p:nvPicPr>
        <p:blipFill>
          <a:blip r:embed="rId4">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76014" y="2184357"/>
            <a:ext cx="2517076" cy="2160000"/>
          </a:xfrm>
          <a:prstGeom prst="rect">
            <a:avLst/>
          </a:prstGeom>
          <a:ln>
            <a:solidFill>
              <a:schemeClr val="accent2"/>
            </a:solidFill>
          </a:ln>
        </p:spPr>
      </p:pic>
      <p:pic>
        <p:nvPicPr>
          <p:cNvPr id="9" name="Picture 8" descr="A graph with a purple line&#10;&#10;Description automatically generated">
            <a:extLst>
              <a:ext uri="{FF2B5EF4-FFF2-40B4-BE49-F238E27FC236}">
                <a16:creationId xmlns:a16="http://schemas.microsoft.com/office/drawing/2014/main" id="{A129F801-BFAC-8B90-3062-7AB7E54A35E3}"/>
              </a:ext>
            </a:extLst>
          </p:cNvPr>
          <p:cNvPicPr>
            <a:picLocks noChangeAspect="1"/>
          </p:cNvPicPr>
          <p:nvPr/>
        </p:nvPicPr>
        <p:blipFill>
          <a:blip r:embed="rId5">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910213" y="2184357"/>
            <a:ext cx="2535536" cy="2160000"/>
          </a:xfrm>
          <a:prstGeom prst="rect">
            <a:avLst/>
          </a:prstGeom>
          <a:ln>
            <a:solidFill>
              <a:schemeClr val="accent2"/>
            </a:solidFill>
          </a:ln>
        </p:spPr>
      </p:pic>
      <p:pic>
        <p:nvPicPr>
          <p:cNvPr id="11" name="Picture 10" descr="A graph with a line graph&#10;&#10;Description automatically generated">
            <a:extLst>
              <a:ext uri="{FF2B5EF4-FFF2-40B4-BE49-F238E27FC236}">
                <a16:creationId xmlns:a16="http://schemas.microsoft.com/office/drawing/2014/main" id="{2E6F0889-F143-2858-C830-3478D7641EB5}"/>
              </a:ext>
            </a:extLst>
          </p:cNvPr>
          <p:cNvPicPr>
            <a:picLocks noChangeAspect="1"/>
          </p:cNvPicPr>
          <p:nvPr/>
        </p:nvPicPr>
        <p:blipFill>
          <a:blip r:embed="rId6">
            <a:duotone>
              <a:prstClr val="black"/>
              <a:schemeClr val="accent4">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57554" y="4476327"/>
            <a:ext cx="2535536" cy="2160000"/>
          </a:xfrm>
          <a:prstGeom prst="rect">
            <a:avLst/>
          </a:prstGeom>
          <a:ln>
            <a:solidFill>
              <a:schemeClr val="accent2"/>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0E180A-6909-4E23-5745-9AAD6DF335C9}"/>
                  </a:ext>
                </a:extLst>
              </p:cNvPr>
              <p:cNvSpPr txBox="1"/>
              <p:nvPr/>
            </p:nvSpPr>
            <p:spPr>
              <a:xfrm>
                <a:off x="3438939" y="5088835"/>
                <a:ext cx="1676400" cy="615553"/>
              </a:xfrm>
              <a:prstGeom prst="rect">
                <a:avLst/>
              </a:prstGeom>
              <a:solidFill>
                <a:schemeClr val="accent4"/>
              </a:solidFill>
            </p:spPr>
            <p:txBody>
              <a:bodyPr wrap="square" rtlCol="0">
                <a:spAutoFit/>
              </a:bodyPr>
              <a:lstStyle/>
              <a:p>
                <a:r>
                  <a:rPr lang="en-US" b="1"/>
                  <a:t>Zero</a:t>
                </a:r>
                <a:r>
                  <a:rPr lang="en-US"/>
                  <a:t> charging. </a:t>
                </a:r>
                <a:r>
                  <a:rPr lang="en-US" sz="800"/>
                  <a:t>(will plot </a:t>
                </a:r>
                <a14:m>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𝑐</m:t>
                        </m:r>
                      </m:sub>
                    </m:sSub>
                  </m:oMath>
                </a14:m>
                <a:r>
                  <a:rPr lang="en-IN" sz="800"/>
                  <a:t> together later to clearly highlight that)</a:t>
                </a:r>
                <a:endParaRPr lang="en-IN"/>
              </a:p>
            </p:txBody>
          </p:sp>
        </mc:Choice>
        <mc:Fallback xmlns="">
          <p:sp>
            <p:nvSpPr>
              <p:cNvPr id="19" name="TextBox 18">
                <a:extLst>
                  <a:ext uri="{FF2B5EF4-FFF2-40B4-BE49-F238E27FC236}">
                    <a16:creationId xmlns:a16="http://schemas.microsoft.com/office/drawing/2014/main" id="{CE0E180A-6909-4E23-5745-9AAD6DF335C9}"/>
                  </a:ext>
                </a:extLst>
              </p:cNvPr>
              <p:cNvSpPr txBox="1">
                <a:spLocks noRot="1" noChangeAspect="1" noMove="1" noResize="1" noEditPoints="1" noAdjustHandles="1" noChangeArrowheads="1" noChangeShapeType="1" noTextEdit="1"/>
              </p:cNvSpPr>
              <p:nvPr/>
            </p:nvSpPr>
            <p:spPr>
              <a:xfrm>
                <a:off x="3438939" y="5088835"/>
                <a:ext cx="1676400" cy="615553"/>
              </a:xfrm>
              <a:prstGeom prst="rect">
                <a:avLst/>
              </a:prstGeom>
              <a:blipFill>
                <a:blip r:embed="rId7"/>
                <a:stretch>
                  <a:fillRect l="-2909" t="-5941" b="-2970"/>
                </a:stretch>
              </a:blipFill>
            </p:spPr>
            <p:txBody>
              <a:bodyPr/>
              <a:lstStyle/>
              <a:p>
                <a:r>
                  <a:rPr lang="en-IN">
                    <a:noFill/>
                  </a:rPr>
                  <a:t> </a:t>
                </a:r>
              </a:p>
            </p:txBody>
          </p:sp>
        </mc:Fallback>
      </mc:AlternateContent>
      <p:cxnSp>
        <p:nvCxnSpPr>
          <p:cNvPr id="21" name="Straight Arrow Connector 20">
            <a:extLst>
              <a:ext uri="{FF2B5EF4-FFF2-40B4-BE49-F238E27FC236}">
                <a16:creationId xmlns:a16="http://schemas.microsoft.com/office/drawing/2014/main" id="{66141BC2-CA9B-1F46-68F5-49BD3C7C572B}"/>
              </a:ext>
            </a:extLst>
          </p:cNvPr>
          <p:cNvCxnSpPr>
            <a:cxnSpLocks/>
          </p:cNvCxnSpPr>
          <p:nvPr/>
        </p:nvCxnSpPr>
        <p:spPr>
          <a:xfrm>
            <a:off x="549965" y="4784035"/>
            <a:ext cx="2959637" cy="457200"/>
          </a:xfrm>
          <a:prstGeom prst="straightConnector1">
            <a:avLst/>
          </a:prstGeom>
          <a:ln w="9525" cap="flat" cmpd="sng" algn="ctr">
            <a:solidFill>
              <a:schemeClr val="accent4"/>
            </a:solidFill>
            <a:prstDash val="dash"/>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980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Results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Simulation went in an intuitive manner.</a:t>
                </a:r>
              </a:p>
              <a:p>
                <a:pPr marL="0" indent="0">
                  <a:buNone/>
                </a:pPr>
                <a:r>
                  <a:rPr lang="en-US">
                    <a:solidFill>
                      <a:schemeClr val="tx1"/>
                    </a:solidFill>
                  </a:rPr>
                  <a:t>Batteries ONLY discharged. They kept discharging until their State of Charge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𝑗</m:t>
                        </m:r>
                      </m:sub>
                      <m:sup>
                        <m:r>
                          <a:rPr lang="en-US" b="0" i="1" smtClean="0">
                            <a:solidFill>
                              <a:schemeClr val="tx1"/>
                            </a:solidFill>
                            <a:latin typeface="Cambria Math" panose="02040503050406030204" pitchFamily="18" charset="0"/>
                          </a:rPr>
                          <m:t>𝑡</m:t>
                        </m:r>
                      </m:sup>
                    </m:sSubSup>
                  </m:oMath>
                </a14:m>
                <a:r>
                  <a:rPr lang="en-US">
                    <a:solidFill>
                      <a:schemeClr val="tx1"/>
                    </a:solidFill>
                  </a:rPr>
                  <a:t> dipped to the minimum permissible value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𝑚𝑖𝑛</m:t>
                        </m:r>
                      </m:sub>
                    </m:sSub>
                    <m:r>
                      <a:rPr lang="en-US" b="0" i="1" smtClean="0">
                        <a:solidFill>
                          <a:schemeClr val="tx1"/>
                        </a:solidFill>
                        <a:latin typeface="Cambria Math" panose="02040503050406030204" pitchFamily="18" charset="0"/>
                      </a:rPr>
                      <m:t>=0.30</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𝑅𝑎𝑡𝑒𝑑</m:t>
                        </m:r>
                      </m:sub>
                    </m:sSub>
                  </m:oMath>
                </a14:m>
                <a:r>
                  <a:rPr lang="en-US">
                    <a:solidFill>
                      <a:schemeClr val="tx1"/>
                    </a:solidFill>
                  </a:rPr>
                  <a:t> , i.e. </a:t>
                </a:r>
                <a:endParaRPr lang="en-US" b="0" i="1">
                  <a:solidFill>
                    <a:schemeClr val="tx1"/>
                  </a:solidFill>
                  <a:latin typeface="Cambria Math" panose="02040503050406030204" pitchFamily="18" charset="0"/>
                </a:endParaRPr>
              </a:p>
              <a:p>
                <a:pPr marL="0" indent="0">
                  <a:buNone/>
                </a:pP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𝑗</m:t>
                            </m:r>
                          </m:sub>
                        </m:sSub>
                      </m:sub>
                      <m:sup>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ℬ</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 </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 This is intuitive, as for a greedy minimization of line-losses with no perspective of any future opportunity costs for not being able to discharge, the batteries have no incentive to charge, and all the incentive to discharge.</a:t>
                </a:r>
              </a:p>
              <a:p>
                <a:pPr marL="0" indent="0">
                  <a:buNone/>
                </a:pPr>
                <a:r>
                  <a:rPr lang="en-US">
                    <a:solidFill>
                      <a:schemeClr val="tx1"/>
                    </a:solidFill>
                  </a:rPr>
                  <a:t>Other variables depend on the above fact. For the first </a:t>
                </a:r>
                <a14:m>
                  <m:oMath xmlns:m="http://schemas.openxmlformats.org/officeDocument/2006/math">
                    <m:r>
                      <a:rPr lang="en-US" b="0" i="1" smtClean="0">
                        <a:solidFill>
                          <a:schemeClr val="tx1"/>
                        </a:solidFill>
                        <a:latin typeface="Cambria Math" panose="02040503050406030204" pitchFamily="18" charset="0"/>
                      </a:rPr>
                      <m:t>5</m:t>
                    </m:r>
                  </m:oMath>
                </a14:m>
                <a:r>
                  <a:rPr lang="en-US">
                    <a:solidFill>
                      <a:schemeClr val="tx1"/>
                    </a:solidFill>
                  </a:rPr>
                  <a:t> time-periods (</a:t>
                </a:r>
                <a14:m>
                  <m:oMath xmlns:m="http://schemas.openxmlformats.org/officeDocument/2006/math">
                    <m:r>
                      <a:rPr lang="en-US" b="0" i="1" smtClean="0">
                        <a:solidFill>
                          <a:schemeClr val="tx1"/>
                        </a:solidFill>
                        <a:latin typeface="Cambria Math" panose="02040503050406030204" pitchFamily="18" charset="0"/>
                      </a:rPr>
                      <m:t>75 </m:t>
                    </m:r>
                    <m:r>
                      <a:rPr lang="en-US" b="0" i="1" smtClean="0">
                        <a:solidFill>
                          <a:schemeClr val="tx1"/>
                        </a:solidFill>
                        <a:latin typeface="Cambria Math" panose="02040503050406030204" pitchFamily="18" charset="0"/>
                      </a:rPr>
                      <m:t>𝑚𝑖𝑛𝑠</m:t>
                    </m:r>
                  </m:oMath>
                </a14:m>
                <a:r>
                  <a:rPr lang="en-US">
                    <a:solidFill>
                      <a:schemeClr val="tx1"/>
                    </a:solidFill>
                  </a:rPr>
                  <a:t> of simulation-time), while the batteries haven’t run out of charge, line losses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oMath>
                </a14:m>
                <a:r>
                  <a:rPr lang="en-US">
                    <a:solidFill>
                      <a:schemeClr val="tx1"/>
                    </a:solidFill>
                  </a:rPr>
                  <a:t>, Substation Power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are kept significantly lower, and savings due to batteries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is high for every area. By the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7</m:t>
                        </m:r>
                      </m:e>
                      <m:sup>
                        <m:r>
                          <a:rPr lang="en-US" b="0" i="1" smtClean="0">
                            <a:solidFill>
                              <a:schemeClr val="tx1"/>
                            </a:solidFill>
                            <a:latin typeface="Cambria Math" panose="02040503050406030204" pitchFamily="18" charset="0"/>
                          </a:rPr>
                          <m:t>𝑡h</m:t>
                        </m:r>
                      </m:sup>
                    </m:sSup>
                    <m:r>
                      <a:rPr lang="en-US" b="0" i="1" smtClean="0">
                        <a:solidFill>
                          <a:schemeClr val="tx1"/>
                        </a:solidFill>
                        <a:latin typeface="Cambria Math" panose="02040503050406030204" pitchFamily="18" charset="0"/>
                      </a:rPr>
                      <m:t> </m:t>
                    </m:r>
                  </m:oMath>
                </a14:m>
                <a:r>
                  <a:rPr lang="en-US">
                    <a:solidFill>
                      <a:schemeClr val="tx1"/>
                    </a:solidFill>
                  </a:rPr>
                  <a:t>time-periods,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𝐿𝑜𝑠𝑠</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𝑆𝑢𝑏𝑠</m:t>
                        </m:r>
                      </m:sub>
                    </m:sSub>
                  </m:oMath>
                </a14:m>
                <a:r>
                  <a:rPr lang="en-US">
                    <a:solidFill>
                      <a:schemeClr val="tx1"/>
                    </a:solidFill>
                  </a:rPr>
                  <a:t> soar to ‘battery-less’ levels, an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𝑆𝑎𝑣𝑒</m:t>
                        </m:r>
                      </m:sub>
                    </m:sSub>
                  </m:oMath>
                </a14:m>
                <a:r>
                  <a:rPr lang="en-US">
                    <a:solidFill>
                      <a:schemeClr val="tx1"/>
                    </a:solidFill>
                  </a:rPr>
                  <a:t> drops to a low, constant value.</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62" b="-6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400110"/>
              </a:xfrm>
              <a:prstGeom prst="rect">
                <a:avLst/>
              </a:prstGeom>
              <a:noFill/>
            </p:spPr>
            <p:txBody>
              <a:bodyPr wrap="square" rtlCol="0">
                <a:spAutoFit/>
              </a:bodyPr>
              <a:lstStyle/>
              <a:p>
                <a:r>
                  <a:rPr lang="en-US" sz="2000">
                    <a:solidFill>
                      <a:schemeClr val="bg1"/>
                    </a:solidFill>
                  </a:rPr>
                  <a:t>Multi-Period D-OPF of IEEE </a:t>
                </a:r>
                <a14:m>
                  <m:oMath xmlns:m="http://schemas.openxmlformats.org/officeDocument/2006/math">
                    <m:r>
                      <a:rPr lang="en-US" sz="2000" b="0" i="1" smtClean="0">
                        <a:solidFill>
                          <a:schemeClr val="bg1"/>
                        </a:solidFill>
                        <a:latin typeface="Cambria Math" panose="02040503050406030204" pitchFamily="18" charset="0"/>
                      </a:rPr>
                      <m:t>123 </m:t>
                    </m:r>
                  </m:oMath>
                </a14:m>
                <a:r>
                  <a:rPr lang="en-US" sz="2000">
                    <a:solidFill>
                      <a:schemeClr val="bg1"/>
                    </a:solidFill>
                  </a:rPr>
                  <a:t>Node System</a:t>
                </a:r>
              </a:p>
            </p:txBody>
          </p:sp>
        </mc:Choice>
        <mc:Fallback xmlns="">
          <p:sp>
            <p:nvSpPr>
              <p:cNvPr id="11" name="TextBox 10">
                <a:extLst>
                  <a:ext uri="{FF2B5EF4-FFF2-40B4-BE49-F238E27FC236}">
                    <a16:creationId xmlns:a16="http://schemas.microsoft.com/office/drawing/2014/main" id="{587261F6-15AD-5D26-D9AC-EB05983860B8}"/>
                  </a:ext>
                </a:extLst>
              </p:cNvPr>
              <p:cNvSpPr txBox="1">
                <a:spLocks noRot="1" noChangeAspect="1" noMove="1" noResize="1" noEditPoints="1" noAdjustHandles="1" noChangeArrowheads="1" noChangeShapeType="1" noTextEdit="1"/>
              </p:cNvSpPr>
              <p:nvPr/>
            </p:nvSpPr>
            <p:spPr>
              <a:xfrm>
                <a:off x="2698928" y="1189321"/>
                <a:ext cx="6820678" cy="400110"/>
              </a:xfrm>
              <a:prstGeom prst="rect">
                <a:avLst/>
              </a:prstGeom>
              <a:blipFill>
                <a:blip r:embed="rId3"/>
                <a:stretch>
                  <a:fillRect l="-983" t="-7576" b="-25758"/>
                </a:stretch>
              </a:blipFill>
            </p:spPr>
            <p:txBody>
              <a:bodyPr/>
              <a:lstStyle/>
              <a:p>
                <a:r>
                  <a:rPr lang="en-IN">
                    <a:noFill/>
                  </a:rPr>
                  <a:t> </a:t>
                </a:r>
              </a:p>
            </p:txBody>
          </p:sp>
        </mc:Fallback>
      </mc:AlternateContent>
    </p:spTree>
    <p:extLst>
      <p:ext uri="{BB962C8B-B14F-4D97-AF65-F5344CB8AC3E}">
        <p14:creationId xmlns:p14="http://schemas.microsoft.com/office/powerpoint/2010/main" val="305673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Handle SCD </a:t>
                </a:r>
                <a:r>
                  <a:rPr lang="en-US">
                    <a:solidFill>
                      <a:srgbClr val="92D050"/>
                    </a:solidFill>
                  </a:rPr>
                  <a:t>(Green Box) </a:t>
                </a:r>
                <a:r>
                  <a:rPr lang="en-US">
                    <a:solidFill>
                      <a:schemeClr val="tx1"/>
                    </a:solidFill>
                  </a:rPr>
                  <a:t>term with care. </a:t>
                </a:r>
              </a:p>
              <a:p>
                <a:pPr marL="0" indent="0">
                  <a:buNone/>
                </a:pPr>
                <a:r>
                  <a:rPr lang="en-US">
                    <a:solidFill>
                      <a:schemeClr val="tx1"/>
                    </a:solidFill>
                  </a:rPr>
                  <a:t>While it has helped us relax the constraint of Boolean Variables in the optimization modelling and solving, it needs extra caution for modelling in order to arrive at a useful solution.</a:t>
                </a:r>
              </a:p>
              <a:p>
                <a:pPr marL="0" indent="0">
                  <a:buNone/>
                </a:pPr>
                <a:r>
                  <a:rPr lang="en-US">
                    <a:solidFill>
                      <a:schemeClr val="tx1"/>
                    </a:solidFill>
                  </a:rPr>
                  <a:t>For example, it cannot be used alone without the main objective function, such as loss minimization. Otherwise, the optimizer will penalize any participation of the batteries, making both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𝑗</m:t>
                            </m:r>
                          </m:sub>
                        </m:sSub>
                      </m:sub>
                    </m:sSub>
                    <m:r>
                      <a:rPr lang="en-US" b="0" i="1" smtClean="0">
                        <a:solidFill>
                          <a:schemeClr val="tx1"/>
                        </a:solidFill>
                        <a:latin typeface="Cambria Math" panose="02040503050406030204" pitchFamily="18" charset="0"/>
                      </a:rPr>
                      <m:t>=0 </m:t>
                    </m:r>
                  </m:oMath>
                </a14:m>
                <a:r>
                  <a:rPr lang="en-US">
                    <a:solidFill>
                      <a:schemeClr val="tx1"/>
                    </a:solidFill>
                  </a:rPr>
                  <a:t>for all batteries.</a:t>
                </a:r>
              </a:p>
              <a:p>
                <a:pPr marL="0" indent="0">
                  <a:buNone/>
                </a:pPr>
                <a14:m>
                  <m:oMath xmlns:m="http://schemas.openxmlformats.org/officeDocument/2006/math">
                    <m:r>
                      <a:rPr lang="en-US" b="0" i="1" smtClean="0">
                        <a:solidFill>
                          <a:schemeClr val="tx1"/>
                        </a:solidFill>
                        <a:latin typeface="Cambria Math" panose="02040503050406030204" pitchFamily="18" charset="0"/>
                      </a:rPr>
                      <m:t>𝛼</m:t>
                    </m:r>
                  </m:oMath>
                </a14:m>
                <a:r>
                  <a:rPr lang="en-US">
                    <a:solidFill>
                      <a:schemeClr val="tx1"/>
                    </a:solidFill>
                  </a:rPr>
                  <a:t> needs to be carefully designed. The value of the SCD </a:t>
                </a:r>
                <a:r>
                  <a:rPr lang="en-US">
                    <a:solidFill>
                      <a:srgbClr val="92D050"/>
                    </a:solidFill>
                  </a:rPr>
                  <a:t>Green Box </a:t>
                </a:r>
                <a:r>
                  <a:rPr lang="en-US">
                    <a:solidFill>
                      <a:schemeClr val="tx1"/>
                    </a:solidFill>
                  </a:rPr>
                  <a:t>should be within a magnitude range of the line loss function’s value. Too greater, and it would reduce battery power to zero, too low, and SCD might occur.</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241"/>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6531429" y="1925859"/>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1919255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200" kern="1200">
                <a:solidFill>
                  <a:schemeClr val="tx1"/>
                </a:solidFill>
                <a:latin typeface="+mj-lt"/>
                <a:ea typeface="+mj-ea"/>
                <a:cs typeface="+mj-cs"/>
              </a:rPr>
              <a:t>Takeaways</a:t>
            </a:r>
          </a:p>
        </p:txBody>
      </p:sp>
      <p:sp>
        <p:nvSpPr>
          <p:cNvPr id="92" name="Rectangle: Rounded Corners 9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82F69F-9CE8-1B2E-8E7C-997C7681D347}"/>
                  </a:ext>
                </a:extLst>
              </p:cNvPr>
              <p:cNvSpPr>
                <a:spLocks noGrp="1"/>
              </p:cNvSpPr>
              <p:nvPr>
                <p:ph idx="1"/>
              </p:nvPr>
            </p:nvSpPr>
            <p:spPr/>
            <p:txBody>
              <a:bodyPr/>
              <a:lstStyle/>
              <a:p>
                <a:pPr marL="0" indent="0">
                  <a:buNone/>
                </a:pPr>
                <a:r>
                  <a:rPr lang="en-US">
                    <a:solidFill>
                      <a:schemeClr val="tx1"/>
                    </a:solidFill>
                  </a:rPr>
                  <a:t>However, if we use an economic based model, which assigns a cost to substation power and battery charging/discharging, then the number of optimization steps can be reduced to just two, with one initialization with no line losses, as</a:t>
                </a:r>
                <a14:m>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12</m:t>
                        </m:r>
                      </m:sub>
                    </m:sSub>
                  </m:oMath>
                </a14:m>
                <a:r>
                  <a:rPr lang="en-US">
                    <a:solidFill>
                      <a:schemeClr val="tx1"/>
                    </a:solidFill>
                  </a:rPr>
                  <a:t> is a state variable itself which does not require any other non-linear equality constraint term like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a:solidFill>
                      <a:schemeClr val="tx1"/>
                    </a:solidFill>
                  </a:rPr>
                  <a:t>.</a:t>
                </a:r>
              </a:p>
              <a:p>
                <a:pPr marL="0" indent="0">
                  <a:buNone/>
                </a:pPr>
                <a:r>
                  <a:rPr lang="en-US">
                    <a:solidFill>
                      <a:schemeClr val="tx1"/>
                    </a:solidFill>
                  </a:rPr>
                  <a:t>But in that case, we need to clarify who owns the storage (</a:t>
                </a:r>
                <a:r>
                  <a:rPr lang="en-US" i="1">
                    <a:solidFill>
                      <a:schemeClr val="tx1"/>
                    </a:solidFill>
                  </a:rPr>
                  <a:t>cite that paper</a:t>
                </a:r>
                <a:r>
                  <a:rPr lang="en-US">
                    <a:solidFill>
                      <a:schemeClr val="tx1"/>
                    </a:solidFill>
                  </a:rPr>
                  <a:t>), as the coefficient for cost function of battery charging/discharging could then be either positive or negative </a:t>
                </a:r>
                <a:r>
                  <a:rPr lang="en-US" i="1">
                    <a:solidFill>
                      <a:schemeClr val="tx1"/>
                    </a:solidFill>
                  </a:rPr>
                  <a:t>(how?)</a:t>
                </a:r>
                <a:r>
                  <a:rPr lang="en-US">
                    <a:solidFill>
                      <a:schemeClr val="tx1"/>
                    </a:solidFill>
                  </a:rPr>
                  <a:t>.</a:t>
                </a:r>
              </a:p>
            </p:txBody>
          </p:sp>
        </mc:Choice>
        <mc:Fallback xmlns="">
          <p:sp>
            <p:nvSpPr>
              <p:cNvPr id="4" name="Content Placeholder 3">
                <a:extLst>
                  <a:ext uri="{FF2B5EF4-FFF2-40B4-BE49-F238E27FC236}">
                    <a16:creationId xmlns:a16="http://schemas.microsoft.com/office/drawing/2014/main" id="{0E82F69F-9CE8-1B2E-8E7C-997C7681D347}"/>
                  </a:ext>
                </a:extLst>
              </p:cNvPr>
              <p:cNvSpPr>
                <a:spLocks noGrp="1" noRot="1" noChangeAspect="1" noMove="1" noResize="1" noEditPoints="1" noAdjustHandles="1" noChangeArrowheads="1" noChangeShapeType="1" noTextEdit="1"/>
              </p:cNvSpPr>
              <p:nvPr>
                <p:ph idx="1"/>
              </p:nvPr>
            </p:nvSpPr>
            <p:spPr>
              <a:blipFill>
                <a:blip r:embed="rId2"/>
                <a:stretch>
                  <a:fillRect l="-1878" t="-3129" r="-2302"/>
                </a:stretch>
              </a:blipFill>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4DCD3058-AC75-7734-DA88-C10C438DFED4}"/>
              </a:ext>
            </a:extLst>
          </p:cNvPr>
          <p:cNvGrpSpPr/>
          <p:nvPr/>
        </p:nvGrpSpPr>
        <p:grpSpPr>
          <a:xfrm>
            <a:off x="2032908" y="5646593"/>
            <a:ext cx="5492831" cy="694764"/>
            <a:chOff x="2483110" y="4392805"/>
            <a:chExt cx="9051606" cy="1101263"/>
          </a:xfrm>
        </p:grpSpPr>
        <p:pic>
          <p:nvPicPr>
            <p:cNvPr id="7" name="Picture 6">
              <a:extLst>
                <a:ext uri="{FF2B5EF4-FFF2-40B4-BE49-F238E27FC236}">
                  <a16:creationId xmlns:a16="http://schemas.microsoft.com/office/drawing/2014/main" id="{1ABE699E-63EB-DC59-3A99-048CC0BA2EA7}"/>
                </a:ext>
              </a:extLst>
            </p:cNvPr>
            <p:cNvPicPr>
              <a:picLocks noChangeAspect="1"/>
            </p:cNvPicPr>
            <p:nvPr/>
          </p:nvPicPr>
          <p:blipFill>
            <a:blip r:embed="rId3"/>
            <a:stretch>
              <a:fillRect/>
            </a:stretch>
          </p:blipFill>
          <p:spPr>
            <a:xfrm>
              <a:off x="2483110" y="4392805"/>
              <a:ext cx="9051606" cy="1101263"/>
            </a:xfrm>
            <a:custGeom>
              <a:avLst/>
              <a:gdLst>
                <a:gd name="connsiteX0" fmla="*/ 0 w 9051606"/>
                <a:gd name="connsiteY0" fmla="*/ 0 h 1101263"/>
                <a:gd name="connsiteX1" fmla="*/ 384693 w 9051606"/>
                <a:gd name="connsiteY1" fmla="*/ 0 h 1101263"/>
                <a:gd name="connsiteX2" fmla="*/ 678870 w 9051606"/>
                <a:gd name="connsiteY2" fmla="*/ 0 h 1101263"/>
                <a:gd name="connsiteX3" fmla="*/ 973048 w 9051606"/>
                <a:gd name="connsiteY3" fmla="*/ 0 h 1101263"/>
                <a:gd name="connsiteX4" fmla="*/ 1448257 w 9051606"/>
                <a:gd name="connsiteY4" fmla="*/ 0 h 1101263"/>
                <a:gd name="connsiteX5" fmla="*/ 2104498 w 9051606"/>
                <a:gd name="connsiteY5" fmla="*/ 0 h 1101263"/>
                <a:gd name="connsiteX6" fmla="*/ 2670224 w 9051606"/>
                <a:gd name="connsiteY6" fmla="*/ 0 h 1101263"/>
                <a:gd name="connsiteX7" fmla="*/ 2964401 w 9051606"/>
                <a:gd name="connsiteY7" fmla="*/ 0 h 1101263"/>
                <a:gd name="connsiteX8" fmla="*/ 3439610 w 9051606"/>
                <a:gd name="connsiteY8" fmla="*/ 0 h 1101263"/>
                <a:gd name="connsiteX9" fmla="*/ 3824304 w 9051606"/>
                <a:gd name="connsiteY9" fmla="*/ 0 h 1101263"/>
                <a:gd name="connsiteX10" fmla="*/ 4118481 w 9051606"/>
                <a:gd name="connsiteY10" fmla="*/ 0 h 1101263"/>
                <a:gd name="connsiteX11" fmla="*/ 4684206 w 9051606"/>
                <a:gd name="connsiteY11" fmla="*/ 0 h 1101263"/>
                <a:gd name="connsiteX12" fmla="*/ 5068899 w 9051606"/>
                <a:gd name="connsiteY12" fmla="*/ 0 h 1101263"/>
                <a:gd name="connsiteX13" fmla="*/ 5363077 w 9051606"/>
                <a:gd name="connsiteY13" fmla="*/ 0 h 1101263"/>
                <a:gd name="connsiteX14" fmla="*/ 5747770 w 9051606"/>
                <a:gd name="connsiteY14" fmla="*/ 0 h 1101263"/>
                <a:gd name="connsiteX15" fmla="*/ 6313495 w 9051606"/>
                <a:gd name="connsiteY15" fmla="*/ 0 h 1101263"/>
                <a:gd name="connsiteX16" fmla="*/ 6788704 w 9051606"/>
                <a:gd name="connsiteY16" fmla="*/ 0 h 1101263"/>
                <a:gd name="connsiteX17" fmla="*/ 7354430 w 9051606"/>
                <a:gd name="connsiteY17" fmla="*/ 0 h 1101263"/>
                <a:gd name="connsiteX18" fmla="*/ 7648607 w 9051606"/>
                <a:gd name="connsiteY18" fmla="*/ 0 h 1101263"/>
                <a:gd name="connsiteX19" fmla="*/ 8304849 w 9051606"/>
                <a:gd name="connsiteY19" fmla="*/ 0 h 1101263"/>
                <a:gd name="connsiteX20" fmla="*/ 9051606 w 9051606"/>
                <a:gd name="connsiteY20" fmla="*/ 0 h 1101263"/>
                <a:gd name="connsiteX21" fmla="*/ 9051606 w 9051606"/>
                <a:gd name="connsiteY21" fmla="*/ 550632 h 1101263"/>
                <a:gd name="connsiteX22" fmla="*/ 9051606 w 9051606"/>
                <a:gd name="connsiteY22" fmla="*/ 1101263 h 1101263"/>
                <a:gd name="connsiteX23" fmla="*/ 8304849 w 9051606"/>
                <a:gd name="connsiteY23" fmla="*/ 1101263 h 1101263"/>
                <a:gd name="connsiteX24" fmla="*/ 7739123 w 9051606"/>
                <a:gd name="connsiteY24" fmla="*/ 1101263 h 1101263"/>
                <a:gd name="connsiteX25" fmla="*/ 7082882 w 9051606"/>
                <a:gd name="connsiteY25" fmla="*/ 1101263 h 1101263"/>
                <a:gd name="connsiteX26" fmla="*/ 6426640 w 9051606"/>
                <a:gd name="connsiteY26" fmla="*/ 1101263 h 1101263"/>
                <a:gd name="connsiteX27" fmla="*/ 5679883 w 9051606"/>
                <a:gd name="connsiteY27" fmla="*/ 1101263 h 1101263"/>
                <a:gd name="connsiteX28" fmla="*/ 5114157 w 9051606"/>
                <a:gd name="connsiteY28" fmla="*/ 1101263 h 1101263"/>
                <a:gd name="connsiteX29" fmla="*/ 4638948 w 9051606"/>
                <a:gd name="connsiteY29" fmla="*/ 1101263 h 1101263"/>
                <a:gd name="connsiteX30" fmla="*/ 4163739 w 9051606"/>
                <a:gd name="connsiteY30" fmla="*/ 1101263 h 1101263"/>
                <a:gd name="connsiteX31" fmla="*/ 3416981 w 9051606"/>
                <a:gd name="connsiteY31" fmla="*/ 1101263 h 1101263"/>
                <a:gd name="connsiteX32" fmla="*/ 3122804 w 9051606"/>
                <a:gd name="connsiteY32" fmla="*/ 1101263 h 1101263"/>
                <a:gd name="connsiteX33" fmla="*/ 2647595 w 9051606"/>
                <a:gd name="connsiteY33" fmla="*/ 1101263 h 1101263"/>
                <a:gd name="connsiteX34" fmla="*/ 1900837 w 9051606"/>
                <a:gd name="connsiteY34" fmla="*/ 1101263 h 1101263"/>
                <a:gd name="connsiteX35" fmla="*/ 1425628 w 9051606"/>
                <a:gd name="connsiteY35" fmla="*/ 1101263 h 1101263"/>
                <a:gd name="connsiteX36" fmla="*/ 950419 w 9051606"/>
                <a:gd name="connsiteY36" fmla="*/ 1101263 h 1101263"/>
                <a:gd name="connsiteX37" fmla="*/ 565725 w 9051606"/>
                <a:gd name="connsiteY37" fmla="*/ 1101263 h 1101263"/>
                <a:gd name="connsiteX38" fmla="*/ 0 w 9051606"/>
                <a:gd name="connsiteY38" fmla="*/ 1101263 h 1101263"/>
                <a:gd name="connsiteX39" fmla="*/ 0 w 9051606"/>
                <a:gd name="connsiteY39" fmla="*/ 561644 h 1101263"/>
                <a:gd name="connsiteX40" fmla="*/ 0 w 9051606"/>
                <a:gd name="connsiteY40" fmla="*/ 0 h 110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51606" h="1101263" fill="none" extrusionOk="0">
                  <a:moveTo>
                    <a:pt x="0" y="0"/>
                  </a:moveTo>
                  <a:cubicBezTo>
                    <a:pt x="140978" y="-31375"/>
                    <a:pt x="240869" y="26140"/>
                    <a:pt x="384693" y="0"/>
                  </a:cubicBezTo>
                  <a:cubicBezTo>
                    <a:pt x="528517" y="-26140"/>
                    <a:pt x="593466" y="1346"/>
                    <a:pt x="678870" y="0"/>
                  </a:cubicBezTo>
                  <a:cubicBezTo>
                    <a:pt x="764274" y="-1346"/>
                    <a:pt x="867120" y="14672"/>
                    <a:pt x="973048" y="0"/>
                  </a:cubicBezTo>
                  <a:cubicBezTo>
                    <a:pt x="1078976" y="-14672"/>
                    <a:pt x="1231867" y="13736"/>
                    <a:pt x="1448257" y="0"/>
                  </a:cubicBezTo>
                  <a:cubicBezTo>
                    <a:pt x="1664647" y="-13736"/>
                    <a:pt x="1924811" y="21693"/>
                    <a:pt x="2104498" y="0"/>
                  </a:cubicBezTo>
                  <a:cubicBezTo>
                    <a:pt x="2284185" y="-21693"/>
                    <a:pt x="2393676" y="5635"/>
                    <a:pt x="2670224" y="0"/>
                  </a:cubicBezTo>
                  <a:cubicBezTo>
                    <a:pt x="2946772" y="-5635"/>
                    <a:pt x="2874217" y="25928"/>
                    <a:pt x="2964401" y="0"/>
                  </a:cubicBezTo>
                  <a:cubicBezTo>
                    <a:pt x="3054585" y="-25928"/>
                    <a:pt x="3218343" y="43843"/>
                    <a:pt x="3439610" y="0"/>
                  </a:cubicBezTo>
                  <a:cubicBezTo>
                    <a:pt x="3660877" y="-43843"/>
                    <a:pt x="3635178" y="19978"/>
                    <a:pt x="3824304" y="0"/>
                  </a:cubicBezTo>
                  <a:cubicBezTo>
                    <a:pt x="4013430" y="-19978"/>
                    <a:pt x="4056733" y="24109"/>
                    <a:pt x="4118481" y="0"/>
                  </a:cubicBezTo>
                  <a:cubicBezTo>
                    <a:pt x="4180229" y="-24109"/>
                    <a:pt x="4484824" y="5518"/>
                    <a:pt x="4684206" y="0"/>
                  </a:cubicBezTo>
                  <a:cubicBezTo>
                    <a:pt x="4883588" y="-5518"/>
                    <a:pt x="4891395" y="942"/>
                    <a:pt x="5068899" y="0"/>
                  </a:cubicBezTo>
                  <a:cubicBezTo>
                    <a:pt x="5246403" y="-942"/>
                    <a:pt x="5257176" y="21310"/>
                    <a:pt x="5363077" y="0"/>
                  </a:cubicBezTo>
                  <a:cubicBezTo>
                    <a:pt x="5468978" y="-21310"/>
                    <a:pt x="5667115" y="3730"/>
                    <a:pt x="5747770" y="0"/>
                  </a:cubicBezTo>
                  <a:cubicBezTo>
                    <a:pt x="5828425" y="-3730"/>
                    <a:pt x="6070391" y="4017"/>
                    <a:pt x="6313495" y="0"/>
                  </a:cubicBezTo>
                  <a:cubicBezTo>
                    <a:pt x="6556600" y="-4017"/>
                    <a:pt x="6621678" y="14546"/>
                    <a:pt x="6788704" y="0"/>
                  </a:cubicBezTo>
                  <a:cubicBezTo>
                    <a:pt x="6955730" y="-14546"/>
                    <a:pt x="7105381" y="14814"/>
                    <a:pt x="7354430" y="0"/>
                  </a:cubicBezTo>
                  <a:cubicBezTo>
                    <a:pt x="7603479" y="-14814"/>
                    <a:pt x="7523794" y="22416"/>
                    <a:pt x="7648607" y="0"/>
                  </a:cubicBezTo>
                  <a:cubicBezTo>
                    <a:pt x="7773420" y="-22416"/>
                    <a:pt x="8138243" y="64193"/>
                    <a:pt x="8304849" y="0"/>
                  </a:cubicBezTo>
                  <a:cubicBezTo>
                    <a:pt x="8471455" y="-64193"/>
                    <a:pt x="8880333" y="57774"/>
                    <a:pt x="9051606" y="0"/>
                  </a:cubicBezTo>
                  <a:cubicBezTo>
                    <a:pt x="9053698" y="225148"/>
                    <a:pt x="9010629" y="392247"/>
                    <a:pt x="9051606" y="550632"/>
                  </a:cubicBezTo>
                  <a:cubicBezTo>
                    <a:pt x="9092583" y="709017"/>
                    <a:pt x="9005458" y="971974"/>
                    <a:pt x="9051606" y="1101263"/>
                  </a:cubicBezTo>
                  <a:cubicBezTo>
                    <a:pt x="8813690" y="1131169"/>
                    <a:pt x="8660988" y="1090845"/>
                    <a:pt x="8304849" y="1101263"/>
                  </a:cubicBezTo>
                  <a:cubicBezTo>
                    <a:pt x="7948710" y="1111681"/>
                    <a:pt x="7894802" y="1081421"/>
                    <a:pt x="7739123" y="1101263"/>
                  </a:cubicBezTo>
                  <a:cubicBezTo>
                    <a:pt x="7583444" y="1121105"/>
                    <a:pt x="7373530" y="1058883"/>
                    <a:pt x="7082882" y="1101263"/>
                  </a:cubicBezTo>
                  <a:cubicBezTo>
                    <a:pt x="6792234" y="1143643"/>
                    <a:pt x="6741315" y="1035719"/>
                    <a:pt x="6426640" y="1101263"/>
                  </a:cubicBezTo>
                  <a:cubicBezTo>
                    <a:pt x="6111965" y="1166807"/>
                    <a:pt x="6012760" y="1036443"/>
                    <a:pt x="5679883" y="1101263"/>
                  </a:cubicBezTo>
                  <a:cubicBezTo>
                    <a:pt x="5347006" y="1166083"/>
                    <a:pt x="5390339" y="1098589"/>
                    <a:pt x="5114157" y="1101263"/>
                  </a:cubicBezTo>
                  <a:cubicBezTo>
                    <a:pt x="4837975" y="1103937"/>
                    <a:pt x="4862765" y="1064374"/>
                    <a:pt x="4638948" y="1101263"/>
                  </a:cubicBezTo>
                  <a:cubicBezTo>
                    <a:pt x="4415131" y="1138152"/>
                    <a:pt x="4328614" y="1092853"/>
                    <a:pt x="4163739" y="1101263"/>
                  </a:cubicBezTo>
                  <a:cubicBezTo>
                    <a:pt x="3998864" y="1109673"/>
                    <a:pt x="3719480" y="1054214"/>
                    <a:pt x="3416981" y="1101263"/>
                  </a:cubicBezTo>
                  <a:cubicBezTo>
                    <a:pt x="3114482" y="1148312"/>
                    <a:pt x="3227834" y="1093043"/>
                    <a:pt x="3122804" y="1101263"/>
                  </a:cubicBezTo>
                  <a:cubicBezTo>
                    <a:pt x="3017774" y="1109483"/>
                    <a:pt x="2880780" y="1097627"/>
                    <a:pt x="2647595" y="1101263"/>
                  </a:cubicBezTo>
                  <a:cubicBezTo>
                    <a:pt x="2414410" y="1104899"/>
                    <a:pt x="2214156" y="1033821"/>
                    <a:pt x="1900837" y="1101263"/>
                  </a:cubicBezTo>
                  <a:cubicBezTo>
                    <a:pt x="1587518" y="1168705"/>
                    <a:pt x="1564401" y="1047016"/>
                    <a:pt x="1425628" y="1101263"/>
                  </a:cubicBezTo>
                  <a:cubicBezTo>
                    <a:pt x="1286855" y="1155510"/>
                    <a:pt x="1067418" y="1088287"/>
                    <a:pt x="950419" y="1101263"/>
                  </a:cubicBezTo>
                  <a:cubicBezTo>
                    <a:pt x="833420" y="1114239"/>
                    <a:pt x="715439" y="1098108"/>
                    <a:pt x="565725" y="1101263"/>
                  </a:cubicBezTo>
                  <a:cubicBezTo>
                    <a:pt x="416011" y="1104418"/>
                    <a:pt x="165579" y="1056969"/>
                    <a:pt x="0" y="1101263"/>
                  </a:cubicBezTo>
                  <a:cubicBezTo>
                    <a:pt x="-50095" y="917732"/>
                    <a:pt x="53185" y="802197"/>
                    <a:pt x="0" y="561644"/>
                  </a:cubicBezTo>
                  <a:cubicBezTo>
                    <a:pt x="-53185" y="321091"/>
                    <a:pt x="18725" y="279749"/>
                    <a:pt x="0" y="0"/>
                  </a:cubicBezTo>
                  <a:close/>
                </a:path>
                <a:path w="9051606" h="1101263" stroke="0" extrusionOk="0">
                  <a:moveTo>
                    <a:pt x="0" y="0"/>
                  </a:moveTo>
                  <a:cubicBezTo>
                    <a:pt x="137297" y="-55312"/>
                    <a:pt x="317867" y="63208"/>
                    <a:pt x="565725" y="0"/>
                  </a:cubicBezTo>
                  <a:cubicBezTo>
                    <a:pt x="813584" y="-63208"/>
                    <a:pt x="1080350" y="9508"/>
                    <a:pt x="1312483" y="0"/>
                  </a:cubicBezTo>
                  <a:cubicBezTo>
                    <a:pt x="1544616" y="-9508"/>
                    <a:pt x="1817832" y="58148"/>
                    <a:pt x="1968724" y="0"/>
                  </a:cubicBezTo>
                  <a:cubicBezTo>
                    <a:pt x="2119616" y="-58148"/>
                    <a:pt x="2129640" y="2976"/>
                    <a:pt x="2262902" y="0"/>
                  </a:cubicBezTo>
                  <a:cubicBezTo>
                    <a:pt x="2396164" y="-2976"/>
                    <a:pt x="2644286" y="31267"/>
                    <a:pt x="2919143" y="0"/>
                  </a:cubicBezTo>
                  <a:cubicBezTo>
                    <a:pt x="3194000" y="-31267"/>
                    <a:pt x="3454834" y="32564"/>
                    <a:pt x="3665900" y="0"/>
                  </a:cubicBezTo>
                  <a:cubicBezTo>
                    <a:pt x="3876966" y="-32564"/>
                    <a:pt x="3950265" y="28257"/>
                    <a:pt x="4141110" y="0"/>
                  </a:cubicBezTo>
                  <a:cubicBezTo>
                    <a:pt x="4331955" y="-28257"/>
                    <a:pt x="4314685" y="26974"/>
                    <a:pt x="4435287" y="0"/>
                  </a:cubicBezTo>
                  <a:cubicBezTo>
                    <a:pt x="4555889" y="-26974"/>
                    <a:pt x="4879914" y="38087"/>
                    <a:pt x="5182044" y="0"/>
                  </a:cubicBezTo>
                  <a:cubicBezTo>
                    <a:pt x="5484174" y="-38087"/>
                    <a:pt x="5717499" y="44537"/>
                    <a:pt x="5928802" y="0"/>
                  </a:cubicBezTo>
                  <a:cubicBezTo>
                    <a:pt x="6140105" y="-44537"/>
                    <a:pt x="6456269" y="60927"/>
                    <a:pt x="6675559" y="0"/>
                  </a:cubicBezTo>
                  <a:cubicBezTo>
                    <a:pt x="6894849" y="-60927"/>
                    <a:pt x="7019446" y="1463"/>
                    <a:pt x="7150769" y="0"/>
                  </a:cubicBezTo>
                  <a:cubicBezTo>
                    <a:pt x="7282092" y="-1463"/>
                    <a:pt x="7434516" y="25618"/>
                    <a:pt x="7625978" y="0"/>
                  </a:cubicBezTo>
                  <a:cubicBezTo>
                    <a:pt x="7817440" y="-25618"/>
                    <a:pt x="8125532" y="24299"/>
                    <a:pt x="8372736" y="0"/>
                  </a:cubicBezTo>
                  <a:cubicBezTo>
                    <a:pt x="8619940" y="-24299"/>
                    <a:pt x="8803544" y="44509"/>
                    <a:pt x="9051606" y="0"/>
                  </a:cubicBezTo>
                  <a:cubicBezTo>
                    <a:pt x="9109260" y="177762"/>
                    <a:pt x="9047627" y="295600"/>
                    <a:pt x="9051606" y="528606"/>
                  </a:cubicBezTo>
                  <a:cubicBezTo>
                    <a:pt x="9055585" y="761612"/>
                    <a:pt x="8983454" y="888108"/>
                    <a:pt x="9051606" y="1101263"/>
                  </a:cubicBezTo>
                  <a:cubicBezTo>
                    <a:pt x="8868664" y="1104992"/>
                    <a:pt x="8692996" y="1053569"/>
                    <a:pt x="8485881" y="1101263"/>
                  </a:cubicBezTo>
                  <a:cubicBezTo>
                    <a:pt x="8278767" y="1148957"/>
                    <a:pt x="8000423" y="1082397"/>
                    <a:pt x="7739123" y="1101263"/>
                  </a:cubicBezTo>
                  <a:cubicBezTo>
                    <a:pt x="7477823" y="1120129"/>
                    <a:pt x="7328145" y="1079117"/>
                    <a:pt x="6992366" y="1101263"/>
                  </a:cubicBezTo>
                  <a:cubicBezTo>
                    <a:pt x="6656587" y="1123409"/>
                    <a:pt x="6616945" y="1026084"/>
                    <a:pt x="6245608" y="1101263"/>
                  </a:cubicBezTo>
                  <a:cubicBezTo>
                    <a:pt x="5874271" y="1176442"/>
                    <a:pt x="5974540" y="1078525"/>
                    <a:pt x="5770399" y="1101263"/>
                  </a:cubicBezTo>
                  <a:cubicBezTo>
                    <a:pt x="5566258" y="1124001"/>
                    <a:pt x="5541396" y="1075789"/>
                    <a:pt x="5385706" y="1101263"/>
                  </a:cubicBezTo>
                  <a:cubicBezTo>
                    <a:pt x="5230016" y="1126737"/>
                    <a:pt x="5173560" y="1091928"/>
                    <a:pt x="5091528" y="1101263"/>
                  </a:cubicBezTo>
                  <a:cubicBezTo>
                    <a:pt x="5009496" y="1110598"/>
                    <a:pt x="4881521" y="1074460"/>
                    <a:pt x="4706835" y="1101263"/>
                  </a:cubicBezTo>
                  <a:cubicBezTo>
                    <a:pt x="4532149" y="1128066"/>
                    <a:pt x="4198980" y="1041404"/>
                    <a:pt x="4050594" y="1101263"/>
                  </a:cubicBezTo>
                  <a:cubicBezTo>
                    <a:pt x="3902208" y="1161122"/>
                    <a:pt x="3777755" y="1060839"/>
                    <a:pt x="3665900" y="1101263"/>
                  </a:cubicBezTo>
                  <a:cubicBezTo>
                    <a:pt x="3554045" y="1141687"/>
                    <a:pt x="3434545" y="1074537"/>
                    <a:pt x="3281207" y="1101263"/>
                  </a:cubicBezTo>
                  <a:cubicBezTo>
                    <a:pt x="3127869" y="1127989"/>
                    <a:pt x="2911351" y="1097217"/>
                    <a:pt x="2805998" y="1101263"/>
                  </a:cubicBezTo>
                  <a:cubicBezTo>
                    <a:pt x="2700645" y="1105309"/>
                    <a:pt x="2581868" y="1088500"/>
                    <a:pt x="2511821" y="1101263"/>
                  </a:cubicBezTo>
                  <a:cubicBezTo>
                    <a:pt x="2441774" y="1114026"/>
                    <a:pt x="2118498" y="1098840"/>
                    <a:pt x="1765063" y="1101263"/>
                  </a:cubicBezTo>
                  <a:cubicBezTo>
                    <a:pt x="1411628" y="1103686"/>
                    <a:pt x="1467082" y="1092732"/>
                    <a:pt x="1380370" y="1101263"/>
                  </a:cubicBezTo>
                  <a:cubicBezTo>
                    <a:pt x="1293658" y="1109794"/>
                    <a:pt x="923858" y="1043304"/>
                    <a:pt x="633612" y="1101263"/>
                  </a:cubicBezTo>
                  <a:cubicBezTo>
                    <a:pt x="343366" y="1159222"/>
                    <a:pt x="315418" y="1073101"/>
                    <a:pt x="0" y="1101263"/>
                  </a:cubicBezTo>
                  <a:cubicBezTo>
                    <a:pt x="-43574" y="845521"/>
                    <a:pt x="28479" y="760135"/>
                    <a:pt x="0" y="539619"/>
                  </a:cubicBezTo>
                  <a:cubicBezTo>
                    <a:pt x="-28479" y="319103"/>
                    <a:pt x="13901" y="189399"/>
                    <a:pt x="0" y="0"/>
                  </a:cubicBezTo>
                  <a:close/>
                </a:path>
              </a:pathLst>
            </a:custGeom>
            <a:ln>
              <a:solidFill>
                <a:srgbClr val="002D61"/>
              </a:solidFill>
              <a:extLst>
                <a:ext uri="{C807C97D-BFC1-408E-A445-0C87EB9F89A2}">
                  <ask:lineSketchStyleProps xmlns:ask="http://schemas.microsoft.com/office/drawing/2018/sketchyshapes" sd="962310086">
                    <a:prstGeom prst="rect">
                      <a:avLst/>
                    </a:prstGeom>
                    <ask:type>
                      <ask:lineSketchScribble/>
                    </ask:type>
                  </ask:lineSketchStyleProps>
                </a:ext>
              </a:extLst>
            </a:ln>
          </p:spPr>
        </p:pic>
        <p:sp>
          <p:nvSpPr>
            <p:cNvPr id="8" name="Rectangle 7">
              <a:extLst>
                <a:ext uri="{FF2B5EF4-FFF2-40B4-BE49-F238E27FC236}">
                  <a16:creationId xmlns:a16="http://schemas.microsoft.com/office/drawing/2014/main" id="{1336DE9A-A17C-0A44-9E8E-0A70E0B977A1}"/>
                </a:ext>
              </a:extLst>
            </p:cNvPr>
            <p:cNvSpPr/>
            <p:nvPr/>
          </p:nvSpPr>
          <p:spPr>
            <a:xfrm>
              <a:off x="6941566" y="4807296"/>
              <a:ext cx="212846" cy="272279"/>
            </a:xfrm>
            <a:prstGeom prst="rect">
              <a:avLst/>
            </a:prstGeom>
            <a:solidFill>
              <a:srgbClr val="9558B2">
                <a:alpha val="61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DED7A31-70AD-C2B1-34C6-B783772F4F0B}"/>
                </a:ext>
              </a:extLst>
            </p:cNvPr>
            <p:cNvSpPr/>
            <p:nvPr/>
          </p:nvSpPr>
          <p:spPr>
            <a:xfrm>
              <a:off x="7154412" y="4532294"/>
              <a:ext cx="3099522" cy="830425"/>
            </a:xfrm>
            <a:prstGeom prst="rect">
              <a:avLst/>
            </a:prstGeom>
            <a:solidFill>
              <a:schemeClr val="accent5">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87261F6-15AD-5D26-D9AC-EB05983860B8}"/>
              </a:ext>
            </a:extLst>
          </p:cNvPr>
          <p:cNvSpPr txBox="1"/>
          <p:nvPr/>
        </p:nvSpPr>
        <p:spPr>
          <a:xfrm>
            <a:off x="2698928" y="1189321"/>
            <a:ext cx="6820678" cy="707886"/>
          </a:xfrm>
          <a:prstGeom prst="rect">
            <a:avLst/>
          </a:prstGeom>
          <a:noFill/>
        </p:spPr>
        <p:txBody>
          <a:bodyPr wrap="square" rtlCol="0">
            <a:spAutoFit/>
          </a:bodyPr>
          <a:lstStyle/>
          <a:p>
            <a:r>
              <a:rPr lang="en-US" sz="2000">
                <a:solidFill>
                  <a:schemeClr val="bg1"/>
                </a:solidFill>
              </a:rPr>
              <a:t>The cost of replacing the Boolean Constraints with the SCD </a:t>
            </a:r>
            <a:r>
              <a:rPr lang="en-US" sz="2000">
                <a:solidFill>
                  <a:srgbClr val="92D050"/>
                </a:solidFill>
              </a:rPr>
              <a:t>Green Box</a:t>
            </a:r>
            <a:r>
              <a:rPr lang="en-US" sz="2000">
                <a:solidFill>
                  <a:schemeClr val="bg1"/>
                </a:solidFill>
              </a:rPr>
              <a:t> term for avoiding SCD.</a:t>
            </a:r>
          </a:p>
        </p:txBody>
      </p:sp>
    </p:spTree>
    <p:extLst>
      <p:ext uri="{BB962C8B-B14F-4D97-AF65-F5344CB8AC3E}">
        <p14:creationId xmlns:p14="http://schemas.microsoft.com/office/powerpoint/2010/main" val="211570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CDC4F6F3-4C39-173E-F12D-19ACFC9001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710" y="1089628"/>
            <a:ext cx="6347051" cy="5566528"/>
          </a:xfrm>
          <a:prstGeom prst="rect">
            <a:avLst/>
          </a:prstGeom>
          <a:ln>
            <a:solidFill>
              <a:srgbClr val="002D61"/>
            </a:solidFill>
          </a:ln>
        </p:spPr>
      </p:pic>
    </p:spTree>
    <p:extLst>
      <p:ext uri="{BB962C8B-B14F-4D97-AF65-F5344CB8AC3E}">
        <p14:creationId xmlns:p14="http://schemas.microsoft.com/office/powerpoint/2010/main" val="4058929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094E-A462-4868-E7DB-78E44050741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Reference of Notation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FE6C517-2645-3EDC-A4C5-C467913973FB}"/>
              </a:ext>
            </a:extLst>
          </p:cNvPr>
          <p:cNvSpPr>
            <a:spLocks noGrp="1"/>
          </p:cNvSpPr>
          <p:nvPr>
            <p:ph idx="1"/>
          </p:nvPr>
        </p:nvSpPr>
        <p:spPr>
          <a:xfrm>
            <a:off x="234727" y="68746"/>
            <a:ext cx="8417379" cy="374877"/>
          </a:xfrm>
          <a:solidFill>
            <a:srgbClr val="002D61"/>
          </a:solidFill>
        </p:spPr>
        <p:txBody>
          <a:bodyPr/>
          <a:lstStyle/>
          <a:p>
            <a:pPr marL="0" indent="0">
              <a:buNone/>
            </a:pPr>
            <a:r>
              <a:rPr lang="en-US"/>
              <a:t>Helpful for clarifying any variable in the optimization formulations.</a:t>
            </a:r>
          </a:p>
        </p:txBody>
      </p:sp>
      <p:pic>
        <p:nvPicPr>
          <p:cNvPr id="7" name="Picture 6">
            <a:extLst>
              <a:ext uri="{FF2B5EF4-FFF2-40B4-BE49-F238E27FC236}">
                <a16:creationId xmlns:a16="http://schemas.microsoft.com/office/drawing/2014/main" id="{D3F6C420-3EAF-98D1-C7E8-C9F3692495A7}"/>
              </a:ext>
            </a:extLst>
          </p:cNvPr>
          <p:cNvPicPr>
            <a:picLocks noChangeAspect="1"/>
          </p:cNvPicPr>
          <p:nvPr/>
        </p:nvPicPr>
        <p:blipFill>
          <a:blip r:embed="rId2"/>
          <a:stretch>
            <a:fillRect/>
          </a:stretch>
        </p:blipFill>
        <p:spPr>
          <a:xfrm>
            <a:off x="6291943" y="499041"/>
            <a:ext cx="4720327" cy="5600731"/>
          </a:xfrm>
          <a:prstGeom prst="rect">
            <a:avLst/>
          </a:prstGeom>
          <a:ln>
            <a:solidFill>
              <a:schemeClr val="accent2"/>
            </a:solidFill>
            <a:extLst>
              <a:ext uri="{C807C97D-BFC1-408E-A445-0C87EB9F89A2}">
                <ask:lineSketchStyleProps xmlns:ask="http://schemas.microsoft.com/office/drawing/2018/sketchyshapes" sd="1948515457">
                  <a:custGeom>
                    <a:avLst/>
                    <a:gdLst>
                      <a:gd name="connsiteX0" fmla="*/ 0 w 3869445"/>
                      <a:gd name="connsiteY0" fmla="*/ 0 h 4591148"/>
                      <a:gd name="connsiteX1" fmla="*/ 552778 w 3869445"/>
                      <a:gd name="connsiteY1" fmla="*/ 0 h 4591148"/>
                      <a:gd name="connsiteX2" fmla="*/ 1105556 w 3869445"/>
                      <a:gd name="connsiteY2" fmla="*/ 0 h 4591148"/>
                      <a:gd name="connsiteX3" fmla="*/ 1580945 w 3869445"/>
                      <a:gd name="connsiteY3" fmla="*/ 0 h 4591148"/>
                      <a:gd name="connsiteX4" fmla="*/ 2133723 w 3869445"/>
                      <a:gd name="connsiteY4" fmla="*/ 0 h 4591148"/>
                      <a:gd name="connsiteX5" fmla="*/ 2570417 w 3869445"/>
                      <a:gd name="connsiteY5" fmla="*/ 0 h 4591148"/>
                      <a:gd name="connsiteX6" fmla="*/ 3084500 w 3869445"/>
                      <a:gd name="connsiteY6" fmla="*/ 0 h 4591148"/>
                      <a:gd name="connsiteX7" fmla="*/ 3869445 w 3869445"/>
                      <a:gd name="connsiteY7" fmla="*/ 0 h 4591148"/>
                      <a:gd name="connsiteX8" fmla="*/ 3869445 w 3869445"/>
                      <a:gd name="connsiteY8" fmla="*/ 436159 h 4591148"/>
                      <a:gd name="connsiteX9" fmla="*/ 3869445 w 3869445"/>
                      <a:gd name="connsiteY9" fmla="*/ 964141 h 4591148"/>
                      <a:gd name="connsiteX10" fmla="*/ 3869445 w 3869445"/>
                      <a:gd name="connsiteY10" fmla="*/ 1629858 h 4591148"/>
                      <a:gd name="connsiteX11" fmla="*/ 3869445 w 3869445"/>
                      <a:gd name="connsiteY11" fmla="*/ 2111928 h 4591148"/>
                      <a:gd name="connsiteX12" fmla="*/ 3869445 w 3869445"/>
                      <a:gd name="connsiteY12" fmla="*/ 2593999 h 4591148"/>
                      <a:gd name="connsiteX13" fmla="*/ 3869445 w 3869445"/>
                      <a:gd name="connsiteY13" fmla="*/ 3259715 h 4591148"/>
                      <a:gd name="connsiteX14" fmla="*/ 3869445 w 3869445"/>
                      <a:gd name="connsiteY14" fmla="*/ 3741786 h 4591148"/>
                      <a:gd name="connsiteX15" fmla="*/ 3869445 w 3869445"/>
                      <a:gd name="connsiteY15" fmla="*/ 4591148 h 4591148"/>
                      <a:gd name="connsiteX16" fmla="*/ 3355362 w 3869445"/>
                      <a:gd name="connsiteY16" fmla="*/ 4591148 h 4591148"/>
                      <a:gd name="connsiteX17" fmla="*/ 2763889 w 3869445"/>
                      <a:gd name="connsiteY17" fmla="*/ 4591148 h 4591148"/>
                      <a:gd name="connsiteX18" fmla="*/ 2172417 w 3869445"/>
                      <a:gd name="connsiteY18" fmla="*/ 4591148 h 4591148"/>
                      <a:gd name="connsiteX19" fmla="*/ 1658334 w 3869445"/>
                      <a:gd name="connsiteY19" fmla="*/ 4591148 h 4591148"/>
                      <a:gd name="connsiteX20" fmla="*/ 1028167 w 3869445"/>
                      <a:gd name="connsiteY20" fmla="*/ 4591148 h 4591148"/>
                      <a:gd name="connsiteX21" fmla="*/ 514083 w 3869445"/>
                      <a:gd name="connsiteY21" fmla="*/ 4591148 h 4591148"/>
                      <a:gd name="connsiteX22" fmla="*/ 0 w 3869445"/>
                      <a:gd name="connsiteY22" fmla="*/ 4591148 h 4591148"/>
                      <a:gd name="connsiteX23" fmla="*/ 0 w 3869445"/>
                      <a:gd name="connsiteY23" fmla="*/ 4063166 h 4591148"/>
                      <a:gd name="connsiteX24" fmla="*/ 0 w 3869445"/>
                      <a:gd name="connsiteY24" fmla="*/ 3581095 h 4591148"/>
                      <a:gd name="connsiteX25" fmla="*/ 0 w 3869445"/>
                      <a:gd name="connsiteY25" fmla="*/ 3053113 h 4591148"/>
                      <a:gd name="connsiteX26" fmla="*/ 0 w 3869445"/>
                      <a:gd name="connsiteY26" fmla="*/ 2387397 h 4591148"/>
                      <a:gd name="connsiteX27" fmla="*/ 0 w 3869445"/>
                      <a:gd name="connsiteY27" fmla="*/ 1859415 h 4591148"/>
                      <a:gd name="connsiteX28" fmla="*/ 0 w 3869445"/>
                      <a:gd name="connsiteY28" fmla="*/ 1377344 h 4591148"/>
                      <a:gd name="connsiteX29" fmla="*/ 0 w 3869445"/>
                      <a:gd name="connsiteY29" fmla="*/ 941185 h 4591148"/>
                      <a:gd name="connsiteX30" fmla="*/ 0 w 3869445"/>
                      <a:gd name="connsiteY30" fmla="*/ 0 h 459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69445" h="4591148" fill="none" extrusionOk="0">
                        <a:moveTo>
                          <a:pt x="0" y="0"/>
                        </a:moveTo>
                        <a:cubicBezTo>
                          <a:pt x="119811" y="-1537"/>
                          <a:pt x="358581" y="8573"/>
                          <a:pt x="552778" y="0"/>
                        </a:cubicBezTo>
                        <a:cubicBezTo>
                          <a:pt x="746975" y="-8573"/>
                          <a:pt x="878007" y="58068"/>
                          <a:pt x="1105556" y="0"/>
                        </a:cubicBezTo>
                        <a:cubicBezTo>
                          <a:pt x="1333105" y="-58068"/>
                          <a:pt x="1400331" y="43337"/>
                          <a:pt x="1580945" y="0"/>
                        </a:cubicBezTo>
                        <a:cubicBezTo>
                          <a:pt x="1761559" y="-43337"/>
                          <a:pt x="1985899" y="31426"/>
                          <a:pt x="2133723" y="0"/>
                        </a:cubicBezTo>
                        <a:cubicBezTo>
                          <a:pt x="2281547" y="-31426"/>
                          <a:pt x="2363867" y="35483"/>
                          <a:pt x="2570417" y="0"/>
                        </a:cubicBezTo>
                        <a:cubicBezTo>
                          <a:pt x="2776967" y="-35483"/>
                          <a:pt x="2874218" y="18269"/>
                          <a:pt x="3084500" y="0"/>
                        </a:cubicBezTo>
                        <a:cubicBezTo>
                          <a:pt x="3294782" y="-18269"/>
                          <a:pt x="3701823" y="90946"/>
                          <a:pt x="3869445" y="0"/>
                        </a:cubicBezTo>
                        <a:cubicBezTo>
                          <a:pt x="3894827" y="173014"/>
                          <a:pt x="3852052" y="259032"/>
                          <a:pt x="3869445" y="436159"/>
                        </a:cubicBezTo>
                        <a:cubicBezTo>
                          <a:pt x="3886838" y="613286"/>
                          <a:pt x="3849319" y="803009"/>
                          <a:pt x="3869445" y="964141"/>
                        </a:cubicBezTo>
                        <a:cubicBezTo>
                          <a:pt x="3889571" y="1125273"/>
                          <a:pt x="3834262" y="1467797"/>
                          <a:pt x="3869445" y="1629858"/>
                        </a:cubicBezTo>
                        <a:cubicBezTo>
                          <a:pt x="3904628" y="1791919"/>
                          <a:pt x="3816889" y="1908224"/>
                          <a:pt x="3869445" y="2111928"/>
                        </a:cubicBezTo>
                        <a:cubicBezTo>
                          <a:pt x="3922001" y="2315632"/>
                          <a:pt x="3859774" y="2425267"/>
                          <a:pt x="3869445" y="2593999"/>
                        </a:cubicBezTo>
                        <a:cubicBezTo>
                          <a:pt x="3879116" y="2762731"/>
                          <a:pt x="3838403" y="3109385"/>
                          <a:pt x="3869445" y="3259715"/>
                        </a:cubicBezTo>
                        <a:cubicBezTo>
                          <a:pt x="3900487" y="3410045"/>
                          <a:pt x="3838843" y="3507015"/>
                          <a:pt x="3869445" y="3741786"/>
                        </a:cubicBezTo>
                        <a:cubicBezTo>
                          <a:pt x="3900047" y="3976557"/>
                          <a:pt x="3863146" y="4246724"/>
                          <a:pt x="3869445" y="4591148"/>
                        </a:cubicBezTo>
                        <a:cubicBezTo>
                          <a:pt x="3685746" y="4647971"/>
                          <a:pt x="3563503" y="4539209"/>
                          <a:pt x="3355362" y="4591148"/>
                        </a:cubicBezTo>
                        <a:cubicBezTo>
                          <a:pt x="3147221" y="4643087"/>
                          <a:pt x="3047756" y="4546598"/>
                          <a:pt x="2763889" y="4591148"/>
                        </a:cubicBezTo>
                        <a:cubicBezTo>
                          <a:pt x="2480022" y="4635698"/>
                          <a:pt x="2449602" y="4566703"/>
                          <a:pt x="2172417" y="4591148"/>
                        </a:cubicBezTo>
                        <a:cubicBezTo>
                          <a:pt x="1895232" y="4615593"/>
                          <a:pt x="1786091" y="4551456"/>
                          <a:pt x="1658334" y="4591148"/>
                        </a:cubicBezTo>
                        <a:cubicBezTo>
                          <a:pt x="1530577" y="4630840"/>
                          <a:pt x="1197579" y="4554334"/>
                          <a:pt x="1028167" y="4591148"/>
                        </a:cubicBezTo>
                        <a:cubicBezTo>
                          <a:pt x="858755" y="4627962"/>
                          <a:pt x="631650" y="4558608"/>
                          <a:pt x="514083" y="4591148"/>
                        </a:cubicBezTo>
                        <a:cubicBezTo>
                          <a:pt x="396516" y="4623688"/>
                          <a:pt x="209855" y="4580330"/>
                          <a:pt x="0" y="4591148"/>
                        </a:cubicBezTo>
                        <a:cubicBezTo>
                          <a:pt x="-39457" y="4364073"/>
                          <a:pt x="57424" y="4241005"/>
                          <a:pt x="0" y="4063166"/>
                        </a:cubicBezTo>
                        <a:cubicBezTo>
                          <a:pt x="-57424" y="3885327"/>
                          <a:pt x="43952" y="3713477"/>
                          <a:pt x="0" y="3581095"/>
                        </a:cubicBezTo>
                        <a:cubicBezTo>
                          <a:pt x="-43952" y="3448713"/>
                          <a:pt x="62644" y="3182494"/>
                          <a:pt x="0" y="3053113"/>
                        </a:cubicBezTo>
                        <a:cubicBezTo>
                          <a:pt x="-62644" y="2923732"/>
                          <a:pt x="48236" y="2668195"/>
                          <a:pt x="0" y="2387397"/>
                        </a:cubicBezTo>
                        <a:cubicBezTo>
                          <a:pt x="-48236" y="2106599"/>
                          <a:pt x="45242" y="2003119"/>
                          <a:pt x="0" y="1859415"/>
                        </a:cubicBezTo>
                        <a:cubicBezTo>
                          <a:pt x="-45242" y="1715711"/>
                          <a:pt x="17798" y="1616676"/>
                          <a:pt x="0" y="1377344"/>
                        </a:cubicBezTo>
                        <a:cubicBezTo>
                          <a:pt x="-17798" y="1138012"/>
                          <a:pt x="21326" y="1129059"/>
                          <a:pt x="0" y="941185"/>
                        </a:cubicBezTo>
                        <a:cubicBezTo>
                          <a:pt x="-21326" y="753311"/>
                          <a:pt x="73779" y="337206"/>
                          <a:pt x="0" y="0"/>
                        </a:cubicBezTo>
                        <a:close/>
                      </a:path>
                      <a:path w="3869445" h="4591148" stroke="0" extrusionOk="0">
                        <a:moveTo>
                          <a:pt x="0" y="0"/>
                        </a:moveTo>
                        <a:cubicBezTo>
                          <a:pt x="160319" y="-17010"/>
                          <a:pt x="346433" y="5468"/>
                          <a:pt x="552778" y="0"/>
                        </a:cubicBezTo>
                        <a:cubicBezTo>
                          <a:pt x="759123" y="-5468"/>
                          <a:pt x="857656" y="24329"/>
                          <a:pt x="989472" y="0"/>
                        </a:cubicBezTo>
                        <a:cubicBezTo>
                          <a:pt x="1121288" y="-24329"/>
                          <a:pt x="1339136" y="38644"/>
                          <a:pt x="1464861" y="0"/>
                        </a:cubicBezTo>
                        <a:cubicBezTo>
                          <a:pt x="1590586" y="-38644"/>
                          <a:pt x="1832986" y="59026"/>
                          <a:pt x="2095028" y="0"/>
                        </a:cubicBezTo>
                        <a:cubicBezTo>
                          <a:pt x="2357070" y="-59026"/>
                          <a:pt x="2433996" y="8500"/>
                          <a:pt x="2647806" y="0"/>
                        </a:cubicBezTo>
                        <a:cubicBezTo>
                          <a:pt x="2861616" y="-8500"/>
                          <a:pt x="2960893" y="1240"/>
                          <a:pt x="3161889" y="0"/>
                        </a:cubicBezTo>
                        <a:cubicBezTo>
                          <a:pt x="3362885" y="-1240"/>
                          <a:pt x="3717585" y="16050"/>
                          <a:pt x="3869445" y="0"/>
                        </a:cubicBezTo>
                        <a:cubicBezTo>
                          <a:pt x="3910095" y="217505"/>
                          <a:pt x="3867322" y="292197"/>
                          <a:pt x="3869445" y="527982"/>
                        </a:cubicBezTo>
                        <a:cubicBezTo>
                          <a:pt x="3871568" y="763767"/>
                          <a:pt x="3863286" y="781499"/>
                          <a:pt x="3869445" y="964141"/>
                        </a:cubicBezTo>
                        <a:cubicBezTo>
                          <a:pt x="3875604" y="1146783"/>
                          <a:pt x="3833159" y="1261715"/>
                          <a:pt x="3869445" y="1446212"/>
                        </a:cubicBezTo>
                        <a:cubicBezTo>
                          <a:pt x="3905731" y="1630709"/>
                          <a:pt x="3845825" y="1775357"/>
                          <a:pt x="3869445" y="1882371"/>
                        </a:cubicBezTo>
                        <a:cubicBezTo>
                          <a:pt x="3893065" y="1989385"/>
                          <a:pt x="3820111" y="2207514"/>
                          <a:pt x="3869445" y="2318530"/>
                        </a:cubicBezTo>
                        <a:cubicBezTo>
                          <a:pt x="3918779" y="2429546"/>
                          <a:pt x="3846146" y="2611337"/>
                          <a:pt x="3869445" y="2892423"/>
                        </a:cubicBezTo>
                        <a:cubicBezTo>
                          <a:pt x="3892744" y="3173509"/>
                          <a:pt x="3842282" y="3334449"/>
                          <a:pt x="3869445" y="3558140"/>
                        </a:cubicBezTo>
                        <a:cubicBezTo>
                          <a:pt x="3896608" y="3781831"/>
                          <a:pt x="3838920" y="3777155"/>
                          <a:pt x="3869445" y="3994299"/>
                        </a:cubicBezTo>
                        <a:cubicBezTo>
                          <a:pt x="3899970" y="4211443"/>
                          <a:pt x="3865808" y="4317601"/>
                          <a:pt x="3869445" y="4591148"/>
                        </a:cubicBezTo>
                        <a:cubicBezTo>
                          <a:pt x="3755423" y="4635691"/>
                          <a:pt x="3629675" y="4554113"/>
                          <a:pt x="3432750" y="4591148"/>
                        </a:cubicBezTo>
                        <a:cubicBezTo>
                          <a:pt x="3235825" y="4628183"/>
                          <a:pt x="3111223" y="4554330"/>
                          <a:pt x="2918667" y="4591148"/>
                        </a:cubicBezTo>
                        <a:cubicBezTo>
                          <a:pt x="2726111" y="4627966"/>
                          <a:pt x="2615166" y="4590428"/>
                          <a:pt x="2327195" y="4591148"/>
                        </a:cubicBezTo>
                        <a:cubicBezTo>
                          <a:pt x="2039224" y="4591868"/>
                          <a:pt x="1923091" y="4575303"/>
                          <a:pt x="1774417" y="4591148"/>
                        </a:cubicBezTo>
                        <a:cubicBezTo>
                          <a:pt x="1625743" y="4606993"/>
                          <a:pt x="1312672" y="4584955"/>
                          <a:pt x="1182945" y="4591148"/>
                        </a:cubicBezTo>
                        <a:cubicBezTo>
                          <a:pt x="1053218" y="4597341"/>
                          <a:pt x="853044" y="4531395"/>
                          <a:pt x="668861" y="4591148"/>
                        </a:cubicBezTo>
                        <a:cubicBezTo>
                          <a:pt x="484678" y="4650901"/>
                          <a:pt x="187628" y="4527430"/>
                          <a:pt x="0" y="4591148"/>
                        </a:cubicBezTo>
                        <a:cubicBezTo>
                          <a:pt x="-31268" y="4457483"/>
                          <a:pt x="50543" y="4290479"/>
                          <a:pt x="0" y="4154989"/>
                        </a:cubicBezTo>
                        <a:cubicBezTo>
                          <a:pt x="-50543" y="4019499"/>
                          <a:pt x="29971" y="3899444"/>
                          <a:pt x="0" y="3672918"/>
                        </a:cubicBezTo>
                        <a:cubicBezTo>
                          <a:pt x="-29971" y="3446392"/>
                          <a:pt x="54228" y="3331128"/>
                          <a:pt x="0" y="3190848"/>
                        </a:cubicBezTo>
                        <a:cubicBezTo>
                          <a:pt x="-54228" y="3050568"/>
                          <a:pt x="49351" y="2844712"/>
                          <a:pt x="0" y="2525131"/>
                        </a:cubicBezTo>
                        <a:cubicBezTo>
                          <a:pt x="-49351" y="2205550"/>
                          <a:pt x="21984" y="2207681"/>
                          <a:pt x="0" y="1951238"/>
                        </a:cubicBezTo>
                        <a:cubicBezTo>
                          <a:pt x="-21984" y="1694795"/>
                          <a:pt x="20984" y="1604771"/>
                          <a:pt x="0" y="1423256"/>
                        </a:cubicBezTo>
                        <a:cubicBezTo>
                          <a:pt x="-20984" y="1241741"/>
                          <a:pt x="21807" y="1103209"/>
                          <a:pt x="0" y="941185"/>
                        </a:cubicBezTo>
                        <a:cubicBezTo>
                          <a:pt x="-21807" y="779161"/>
                          <a:pt x="68751" y="456962"/>
                          <a:pt x="0" y="0"/>
                        </a:cubicBezTo>
                        <a:close/>
                      </a:path>
                    </a:pathLst>
                  </a:custGeom>
                  <ask:type>
                    <ask:lineSketchNone/>
                  </ask:type>
                </ask:lineSketchStyleProps>
              </a:ext>
            </a:extLst>
          </a:ln>
        </p:spPr>
      </p:pic>
    </p:spTree>
    <p:extLst>
      <p:ext uri="{BB962C8B-B14F-4D97-AF65-F5344CB8AC3E}">
        <p14:creationId xmlns:p14="http://schemas.microsoft.com/office/powerpoint/2010/main" val="105884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26" name="Rectangle 25">
            <a:extLst>
              <a:ext uri="{FF2B5EF4-FFF2-40B4-BE49-F238E27FC236}">
                <a16:creationId xmlns:a16="http://schemas.microsoft.com/office/drawing/2014/main" id="{2B175FD5-A62E-C570-61F2-BC1FF7BCAAF8}"/>
              </a:ext>
            </a:extLst>
          </p:cNvPr>
          <p:cNvSpPr/>
          <p:nvPr/>
        </p:nvSpPr>
        <p:spPr>
          <a:xfrm>
            <a:off x="7248525" y="5848350"/>
            <a:ext cx="2186312" cy="600075"/>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B3351FB-48C6-A234-0327-4F908757A172}"/>
              </a:ext>
            </a:extLst>
          </p:cNvPr>
          <p:cNvCxnSpPr>
            <a:cxnSpLocks/>
            <a:endCxn id="25" idx="1"/>
          </p:cNvCxnSpPr>
          <p:nvPr/>
        </p:nvCxnSpPr>
        <p:spPr>
          <a:xfrm flipV="1">
            <a:off x="8486775" y="5393748"/>
            <a:ext cx="1143389" cy="540327"/>
          </a:xfrm>
          <a:prstGeom prst="straightConnector1">
            <a:avLst/>
          </a:prstGeom>
          <a:ln>
            <a:solidFill>
              <a:srgbClr val="9558B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7F294-7580-E8B9-8064-D8070CE825A5}"/>
              </a:ext>
            </a:extLst>
          </p:cNvPr>
          <p:cNvSpPr txBox="1"/>
          <p:nvPr/>
        </p:nvSpPr>
        <p:spPr>
          <a:xfrm>
            <a:off x="9630164" y="4916694"/>
            <a:ext cx="2366509" cy="954107"/>
          </a:xfrm>
          <a:prstGeom prst="rect">
            <a:avLst/>
          </a:prstGeom>
          <a:solidFill>
            <a:schemeClr val="accent5">
              <a:alpha val="50000"/>
            </a:schemeClr>
          </a:solidFill>
          <a:ln>
            <a:solidFill>
              <a:srgbClr val="9558B2"/>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a:solidFill>
                  <a:schemeClr val="tx1"/>
                </a:solidFill>
              </a:rPr>
              <a:t>Ensures Complementarity (i.e., ensures absence of SCD) without any additional boolean constraints.</a:t>
            </a:r>
          </a:p>
        </p:txBody>
      </p:sp>
      <p:cxnSp>
        <p:nvCxnSpPr>
          <p:cNvPr id="30" name="Straight Arrow Connector 29">
            <a:extLst>
              <a:ext uri="{FF2B5EF4-FFF2-40B4-BE49-F238E27FC236}">
                <a16:creationId xmlns:a16="http://schemas.microsoft.com/office/drawing/2014/main" id="{03097A19-80AF-0DDF-C17B-171ECA733088}"/>
              </a:ext>
            </a:extLst>
          </p:cNvPr>
          <p:cNvCxnSpPr/>
          <p:nvPr/>
        </p:nvCxnSpPr>
        <p:spPr>
          <a:xfrm flipH="1">
            <a:off x="2367984" y="1085850"/>
            <a:ext cx="2752725" cy="4362758"/>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923330"/>
          </a:xfrm>
          <a:prstGeom prst="rect">
            <a:avLst/>
          </a:prstGeom>
          <a:noFill/>
          <a:ln w="28575">
            <a:solidFill>
              <a:srgbClr val="92D050"/>
            </a:solidFill>
          </a:ln>
        </p:spPr>
        <p:txBody>
          <a:bodyPr wrap="square" rtlCol="0">
            <a:spAutoFit/>
          </a:bodyPr>
          <a:lstStyle/>
          <a:p>
            <a:r>
              <a:rPr lang="en-US"/>
              <a:t>They prefer rectangular coordinates for all complex variables, for usage in Newton Raphson method.</a:t>
            </a:r>
          </a:p>
        </p:txBody>
      </p:sp>
      <p:cxnSp>
        <p:nvCxnSpPr>
          <p:cNvPr id="36" name="Straight Arrow Connector 35">
            <a:extLst>
              <a:ext uri="{FF2B5EF4-FFF2-40B4-BE49-F238E27FC236}">
                <a16:creationId xmlns:a16="http://schemas.microsoft.com/office/drawing/2014/main" id="{2BDEFCA6-257C-484A-0271-32609DD99FE3}"/>
              </a:ext>
            </a:extLst>
          </p:cNvPr>
          <p:cNvCxnSpPr>
            <a:endCxn id="32" idx="0"/>
          </p:cNvCxnSpPr>
          <p:nvPr/>
        </p:nvCxnSpPr>
        <p:spPr>
          <a:xfrm flipH="1">
            <a:off x="2352675" y="843181"/>
            <a:ext cx="4941701" cy="4596733"/>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B37B12-7083-9253-EA29-143C026CAEEC}"/>
              </a:ext>
            </a:extLst>
          </p:cNvPr>
          <p:cNvCxnSpPr>
            <a:endCxn id="32" idx="0"/>
          </p:cNvCxnSpPr>
          <p:nvPr/>
        </p:nvCxnSpPr>
        <p:spPr>
          <a:xfrm flipH="1">
            <a:off x="2352675" y="1771650"/>
            <a:ext cx="4895850" cy="36682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5CB10D-28B5-B80D-7280-76A996A7E29A}"/>
              </a:ext>
            </a:extLst>
          </p:cNvPr>
          <p:cNvCxnSpPr>
            <a:endCxn id="32" idx="0"/>
          </p:cNvCxnSpPr>
          <p:nvPr/>
        </p:nvCxnSpPr>
        <p:spPr>
          <a:xfrm flipH="1">
            <a:off x="2352675" y="1962150"/>
            <a:ext cx="2678676" cy="3477764"/>
          </a:xfrm>
          <a:prstGeom prst="straightConnector1">
            <a:avLst/>
          </a:prstGeom>
          <a:ln w="19050">
            <a:solidFill>
              <a:srgbClr val="9558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D27B5F-247E-3B38-7949-23BF152C27B3}"/>
              </a:ext>
            </a:extLst>
          </p:cNvPr>
          <p:cNvCxnSpPr>
            <a:cxnSpLocks/>
          </p:cNvCxnSpPr>
          <p:nvPr/>
        </p:nvCxnSpPr>
        <p:spPr>
          <a:xfrm flipH="1" flipV="1">
            <a:off x="3611107" y="734086"/>
            <a:ext cx="1336450" cy="1780514"/>
          </a:xfrm>
          <a:prstGeom prst="straightConnector1">
            <a:avLst/>
          </a:prstGeom>
          <a:ln w="19050">
            <a:solidFill>
              <a:srgbClr val="9558B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0BE568-20E3-ADDA-1F9A-AED85BF2ED2A}"/>
                  </a:ext>
                </a:extLst>
              </p:cNvPr>
              <p:cNvSpPr txBox="1"/>
              <p:nvPr/>
            </p:nvSpPr>
            <p:spPr>
              <a:xfrm>
                <a:off x="154559" y="87755"/>
                <a:ext cx="3743814" cy="646331"/>
              </a:xfrm>
              <a:prstGeom prst="rect">
                <a:avLst/>
              </a:prstGeom>
              <a:noFill/>
              <a:ln>
                <a:solidFill>
                  <a:srgbClr val="92D050"/>
                </a:solidFill>
              </a:ln>
            </p:spPr>
            <p:txBody>
              <a:bodyPr wrap="square" rtlCol="0">
                <a:spAutoFit/>
              </a:bodyPr>
              <a:lstStyle/>
              <a:p>
                <a:r>
                  <a:rPr lang="en-US"/>
                  <a:t>SOC is always taken as </a:t>
                </a:r>
                <a14:m>
                  <m:oMath xmlns:m="http://schemas.openxmlformats.org/officeDocument/2006/math">
                    <m:r>
                      <a:rPr lang="en-US" b="0" i="1" smtClean="0">
                        <a:latin typeface="Cambria Math" panose="02040503050406030204" pitchFamily="18" charset="0"/>
                      </a:rPr>
                      <m:t>𝑝𝑢</m:t>
                    </m:r>
                  </m:oMath>
                </a14:m>
                <a:r>
                  <a:rPr lang="en-US"/>
                  <a:t> energy (base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𝑘𝑊h</m:t>
                    </m:r>
                    <m:r>
                      <a:rPr lang="en-US" i="1" dirty="0" smtClean="0">
                        <a:latin typeface="Cambria Math" panose="02040503050406030204" pitchFamily="18" charset="0"/>
                      </a:rPr>
                      <m:t>/</m:t>
                    </m:r>
                    <m:r>
                      <a:rPr lang="en-US" i="1" dirty="0" smtClean="0">
                        <a:latin typeface="Cambria Math" panose="02040503050406030204" pitchFamily="18" charset="0"/>
                      </a:rPr>
                      <m:t>𝑀𝑊h</m:t>
                    </m:r>
                  </m:oMath>
                </a14:m>
                <a:r>
                  <a:rPr lang="en-US"/>
                  <a:t>)</a:t>
                </a:r>
              </a:p>
            </p:txBody>
          </p:sp>
        </mc:Choice>
        <mc:Fallback xmlns="">
          <p:sp>
            <p:nvSpPr>
              <p:cNvPr id="7" name="TextBox 6">
                <a:extLst>
                  <a:ext uri="{FF2B5EF4-FFF2-40B4-BE49-F238E27FC236}">
                    <a16:creationId xmlns:a16="http://schemas.microsoft.com/office/drawing/2014/main" id="{CB0BE568-20E3-ADDA-1F9A-AED85BF2ED2A}"/>
                  </a:ext>
                </a:extLst>
              </p:cNvPr>
              <p:cNvSpPr txBox="1">
                <a:spLocks noRot="1" noChangeAspect="1" noMove="1" noResize="1" noEditPoints="1" noAdjustHandles="1" noChangeArrowheads="1" noChangeShapeType="1" noTextEdit="1"/>
              </p:cNvSpPr>
              <p:nvPr/>
            </p:nvSpPr>
            <p:spPr>
              <a:xfrm>
                <a:off x="154559" y="87755"/>
                <a:ext cx="3743814" cy="646331"/>
              </a:xfrm>
              <a:prstGeom prst="rect">
                <a:avLst/>
              </a:prstGeom>
              <a:blipFill>
                <a:blip r:embed="rId6"/>
                <a:stretch>
                  <a:fillRect l="-1136" t="-3704" b="-12963"/>
                </a:stretch>
              </a:blipFill>
              <a:ln>
                <a:solidFill>
                  <a:srgbClr val="92D050"/>
                </a:solidFill>
              </a:ln>
            </p:spPr>
            <p:txBody>
              <a:bodyPr/>
              <a:lstStyle/>
              <a:p>
                <a:r>
                  <a:rPr lang="en-IN">
                    <a:noFill/>
                  </a:rPr>
                  <a:t> </a:t>
                </a:r>
              </a:p>
            </p:txBody>
          </p:sp>
        </mc:Fallback>
      </mc:AlternateContent>
    </p:spTree>
    <p:extLst>
      <p:ext uri="{BB962C8B-B14F-4D97-AF65-F5344CB8AC3E}">
        <p14:creationId xmlns:p14="http://schemas.microsoft.com/office/powerpoint/2010/main" val="256164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A114-1E22-4D64-9B5D-DF2E6ACAF84D}"/>
              </a:ext>
            </a:extLst>
          </p:cNvPr>
          <p:cNvSpPr>
            <a:spLocks noGrp="1"/>
          </p:cNvSpPr>
          <p:nvPr>
            <p:ph type="title"/>
          </p:nvPr>
        </p:nvSpPr>
        <p:spPr/>
        <p:txBody>
          <a:bodyPr/>
          <a:lstStyle/>
          <a:p>
            <a:r>
              <a:rPr lang="en-US" sz="2800" dirty="0"/>
              <a:t>Currently Doing: Extracting Results on an Hourly (Time-step) Basis, for hourly comparison against </a:t>
            </a:r>
            <a:r>
              <a:rPr lang="en-US" sz="2800" dirty="0" err="1"/>
              <a:t>OpenDSS</a:t>
            </a:r>
            <a:endParaRPr lang="en-US" dirty="0"/>
          </a:p>
        </p:txBody>
      </p:sp>
      <p:pic>
        <p:nvPicPr>
          <p:cNvPr id="7" name="Picture 6">
            <a:extLst>
              <a:ext uri="{FF2B5EF4-FFF2-40B4-BE49-F238E27FC236}">
                <a16:creationId xmlns:a16="http://schemas.microsoft.com/office/drawing/2014/main" id="{D0BAFA11-E076-987F-7316-E6435C14F91D}"/>
              </a:ext>
            </a:extLst>
          </p:cNvPr>
          <p:cNvPicPr>
            <a:picLocks noChangeAspect="1"/>
          </p:cNvPicPr>
          <p:nvPr/>
        </p:nvPicPr>
        <p:blipFill>
          <a:blip r:embed="rId2"/>
          <a:stretch>
            <a:fillRect/>
          </a:stretch>
        </p:blipFill>
        <p:spPr>
          <a:xfrm>
            <a:off x="5400141" y="2036270"/>
            <a:ext cx="4010585" cy="2934109"/>
          </a:xfrm>
          <a:prstGeom prst="rect">
            <a:avLst/>
          </a:prstGeom>
        </p:spPr>
      </p:pic>
      <p:pic>
        <p:nvPicPr>
          <p:cNvPr id="9" name="Picture 8">
            <a:extLst>
              <a:ext uri="{FF2B5EF4-FFF2-40B4-BE49-F238E27FC236}">
                <a16:creationId xmlns:a16="http://schemas.microsoft.com/office/drawing/2014/main" id="{6B68A0F6-DC47-5AF7-0CF8-45A1A8961667}"/>
              </a:ext>
            </a:extLst>
          </p:cNvPr>
          <p:cNvPicPr>
            <a:picLocks noChangeAspect="1"/>
          </p:cNvPicPr>
          <p:nvPr/>
        </p:nvPicPr>
        <p:blipFill>
          <a:blip r:embed="rId3"/>
          <a:stretch>
            <a:fillRect/>
          </a:stretch>
        </p:blipFill>
        <p:spPr>
          <a:xfrm>
            <a:off x="5400141" y="5302345"/>
            <a:ext cx="4525006" cy="1105054"/>
          </a:xfrm>
          <a:prstGeom prst="rect">
            <a:avLst/>
          </a:prstGeom>
        </p:spPr>
      </p:pic>
      <p:pic>
        <p:nvPicPr>
          <p:cNvPr id="11" name="Picture 10">
            <a:extLst>
              <a:ext uri="{FF2B5EF4-FFF2-40B4-BE49-F238E27FC236}">
                <a16:creationId xmlns:a16="http://schemas.microsoft.com/office/drawing/2014/main" id="{70491298-0238-39AF-F4CA-D1D60B9FEA0B}"/>
              </a:ext>
            </a:extLst>
          </p:cNvPr>
          <p:cNvPicPr>
            <a:picLocks noChangeAspect="1"/>
          </p:cNvPicPr>
          <p:nvPr/>
        </p:nvPicPr>
        <p:blipFill>
          <a:blip r:embed="rId4"/>
          <a:stretch>
            <a:fillRect/>
          </a:stretch>
        </p:blipFill>
        <p:spPr>
          <a:xfrm>
            <a:off x="765591" y="5302345"/>
            <a:ext cx="4248743" cy="1114581"/>
          </a:xfrm>
          <a:prstGeom prst="rect">
            <a:avLst/>
          </a:prstGeom>
        </p:spPr>
      </p:pic>
      <p:pic>
        <p:nvPicPr>
          <p:cNvPr id="13" name="Picture 12">
            <a:extLst>
              <a:ext uri="{FF2B5EF4-FFF2-40B4-BE49-F238E27FC236}">
                <a16:creationId xmlns:a16="http://schemas.microsoft.com/office/drawing/2014/main" id="{3411EAF6-5596-14FA-8218-A4665D49D630}"/>
              </a:ext>
            </a:extLst>
          </p:cNvPr>
          <p:cNvPicPr>
            <a:picLocks noChangeAspect="1"/>
          </p:cNvPicPr>
          <p:nvPr/>
        </p:nvPicPr>
        <p:blipFill>
          <a:blip r:embed="rId5"/>
          <a:stretch>
            <a:fillRect/>
          </a:stretch>
        </p:blipFill>
        <p:spPr>
          <a:xfrm>
            <a:off x="803696" y="2055322"/>
            <a:ext cx="4210638" cy="2915057"/>
          </a:xfrm>
          <a:prstGeom prst="rect">
            <a:avLst/>
          </a:prstGeom>
        </p:spPr>
      </p:pic>
    </p:spTree>
    <p:extLst>
      <p:ext uri="{BB962C8B-B14F-4D97-AF65-F5344CB8AC3E}">
        <p14:creationId xmlns:p14="http://schemas.microsoft.com/office/powerpoint/2010/main" val="2071585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68E6-F4DA-5542-6098-73391611061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Battery Models Used in Various Papers</a:t>
            </a:r>
          </a:p>
        </p:txBody>
      </p:sp>
      <p:sp>
        <p:nvSpPr>
          <p:cNvPr id="5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3D0E55-28C8-C62B-315A-A76FE2FD6449}"/>
              </a:ext>
            </a:extLst>
          </p:cNvPr>
          <p:cNvSpPr txBox="1">
            <a:spLocks/>
          </p:cNvSpPr>
          <p:nvPr/>
        </p:nvSpPr>
        <p:spPr>
          <a:xfrm>
            <a:off x="630936" y="2807208"/>
            <a:ext cx="3429000" cy="1692201"/>
          </a:xfrm>
          <a:prstGeom prst="rect">
            <a:avLst/>
          </a:prstGeom>
          <a:ln>
            <a:solidFill>
              <a:srgbClr val="92D050"/>
            </a:solid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solidFill>
                  <a:schemeClr val="tx1"/>
                </a:solidFill>
                <a:latin typeface="Times New Roman" panose="02020603050405020304" pitchFamily="18" charset="0"/>
                <a:ea typeface="+mn-ea"/>
                <a:cs typeface="Times New Roman" panose="02020603050405020304" pitchFamily="18" charset="0"/>
              </a:rPr>
              <a:t>Large Scale Multi-Period Optimal Power Flow With Energy Storage Systems Using Differential Dynamic Programming</a:t>
            </a:r>
          </a:p>
        </p:txBody>
      </p:sp>
      <p:pic>
        <p:nvPicPr>
          <p:cNvPr id="5" name="Content Placeholder 4">
            <a:extLst>
              <a:ext uri="{FF2B5EF4-FFF2-40B4-BE49-F238E27FC236}">
                <a16:creationId xmlns:a16="http://schemas.microsoft.com/office/drawing/2014/main" id="{01D6C29C-2370-F074-8EE0-F030C00C7742}"/>
              </a:ext>
            </a:extLst>
          </p:cNvPr>
          <p:cNvPicPr>
            <a:picLocks noGrp="1" noChangeAspect="1"/>
          </p:cNvPicPr>
          <p:nvPr>
            <p:ph idx="1"/>
          </p:nvPr>
        </p:nvPicPr>
        <p:blipFill>
          <a:blip r:embed="rId2"/>
          <a:stretch>
            <a:fillRect/>
          </a:stretch>
        </p:blipFill>
        <p:spPr>
          <a:xfrm>
            <a:off x="4541651" y="531914"/>
            <a:ext cx="6903720" cy="2174672"/>
          </a:xfrm>
          <a:prstGeom prst="rect">
            <a:avLst/>
          </a:prstGeom>
          <a:ln>
            <a:solidFill>
              <a:srgbClr val="92D050"/>
            </a:solidFill>
          </a:ln>
        </p:spPr>
      </p:pic>
      <p:grpSp>
        <p:nvGrpSpPr>
          <p:cNvPr id="12" name="Group 11">
            <a:extLst>
              <a:ext uri="{FF2B5EF4-FFF2-40B4-BE49-F238E27FC236}">
                <a16:creationId xmlns:a16="http://schemas.microsoft.com/office/drawing/2014/main" id="{00080FB3-8F3E-85E6-6C64-7E5AF8580A58}"/>
              </a:ext>
            </a:extLst>
          </p:cNvPr>
          <p:cNvGrpSpPr/>
          <p:nvPr/>
        </p:nvGrpSpPr>
        <p:grpSpPr>
          <a:xfrm>
            <a:off x="4776462" y="3093877"/>
            <a:ext cx="6515472" cy="2210108"/>
            <a:chOff x="4776462" y="3238500"/>
            <a:chExt cx="6515472" cy="2210108"/>
          </a:xfrm>
        </p:grpSpPr>
        <p:pic>
          <p:nvPicPr>
            <p:cNvPr id="8" name="Picture 7">
              <a:extLst>
                <a:ext uri="{FF2B5EF4-FFF2-40B4-BE49-F238E27FC236}">
                  <a16:creationId xmlns:a16="http://schemas.microsoft.com/office/drawing/2014/main" id="{E0CC8BCD-36D7-9463-8D20-7DDECB49B318}"/>
                </a:ext>
              </a:extLst>
            </p:cNvPr>
            <p:cNvPicPr>
              <a:picLocks noChangeAspect="1"/>
            </p:cNvPicPr>
            <p:nvPr/>
          </p:nvPicPr>
          <p:blipFill>
            <a:blip r:embed="rId3"/>
            <a:stretch>
              <a:fillRect/>
            </a:stretch>
          </p:blipFill>
          <p:spPr>
            <a:xfrm>
              <a:off x="4776462" y="3238500"/>
              <a:ext cx="4658375" cy="2210108"/>
            </a:xfrm>
            <a:prstGeom prst="rect">
              <a:avLst/>
            </a:prstGeom>
            <a:ln>
              <a:solidFill>
                <a:srgbClr val="92D050"/>
              </a:solidFill>
            </a:ln>
          </p:spPr>
        </p:pic>
        <p:pic>
          <p:nvPicPr>
            <p:cNvPr id="11" name="Picture 10">
              <a:extLst>
                <a:ext uri="{FF2B5EF4-FFF2-40B4-BE49-F238E27FC236}">
                  <a16:creationId xmlns:a16="http://schemas.microsoft.com/office/drawing/2014/main" id="{0C7878BD-3FED-2ABF-45F3-7E306609AB46}"/>
                </a:ext>
              </a:extLst>
            </p:cNvPr>
            <p:cNvPicPr>
              <a:picLocks noChangeAspect="1"/>
            </p:cNvPicPr>
            <p:nvPr/>
          </p:nvPicPr>
          <p:blipFill>
            <a:blip r:embed="rId4"/>
            <a:stretch>
              <a:fillRect/>
            </a:stretch>
          </p:blipFill>
          <p:spPr>
            <a:xfrm>
              <a:off x="10615565" y="3922783"/>
              <a:ext cx="676369" cy="457264"/>
            </a:xfrm>
            <a:prstGeom prst="rect">
              <a:avLst/>
            </a:prstGeom>
            <a:ln>
              <a:solidFill>
                <a:srgbClr val="92D050"/>
              </a:solidFill>
            </a:ln>
          </p:spPr>
        </p:pic>
      </p:grpSp>
      <p:pic>
        <p:nvPicPr>
          <p:cNvPr id="14" name="Picture 13">
            <a:extLst>
              <a:ext uri="{FF2B5EF4-FFF2-40B4-BE49-F238E27FC236}">
                <a16:creationId xmlns:a16="http://schemas.microsoft.com/office/drawing/2014/main" id="{CF9E4F23-9671-5259-EB67-9169DDE690EA}"/>
              </a:ext>
            </a:extLst>
          </p:cNvPr>
          <p:cNvPicPr>
            <a:picLocks noChangeAspect="1"/>
          </p:cNvPicPr>
          <p:nvPr/>
        </p:nvPicPr>
        <p:blipFill>
          <a:blip r:embed="rId5"/>
          <a:stretch>
            <a:fillRect/>
          </a:stretch>
        </p:blipFill>
        <p:spPr>
          <a:xfrm>
            <a:off x="4776462" y="5691277"/>
            <a:ext cx="5582429" cy="924054"/>
          </a:xfrm>
          <a:prstGeom prst="rect">
            <a:avLst/>
          </a:prstGeom>
          <a:ln>
            <a:solidFill>
              <a:srgbClr val="92D050"/>
            </a:solidFill>
          </a:ln>
        </p:spPr>
      </p:pic>
      <p:sp>
        <p:nvSpPr>
          <p:cNvPr id="32" name="TextBox 31">
            <a:extLst>
              <a:ext uri="{FF2B5EF4-FFF2-40B4-BE49-F238E27FC236}">
                <a16:creationId xmlns:a16="http://schemas.microsoft.com/office/drawing/2014/main" id="{3D4C88DF-9C82-3CE8-8DBB-5D3BC012F956}"/>
              </a:ext>
            </a:extLst>
          </p:cNvPr>
          <p:cNvSpPr txBox="1"/>
          <p:nvPr/>
        </p:nvSpPr>
        <p:spPr>
          <a:xfrm>
            <a:off x="390525" y="5439914"/>
            <a:ext cx="3924300" cy="1200329"/>
          </a:xfrm>
          <a:prstGeom prst="rect">
            <a:avLst/>
          </a:prstGeom>
          <a:noFill/>
          <a:ln w="28575">
            <a:solidFill>
              <a:srgbClr val="92D050"/>
            </a:solidFill>
          </a:ln>
        </p:spPr>
        <p:txBody>
          <a:bodyPr wrap="square" rtlCol="0">
            <a:spAutoFit/>
          </a:bodyPr>
          <a:lstStyle/>
          <a:p>
            <a:r>
              <a:rPr lang="en-US"/>
              <a:t>All variables are </a:t>
            </a:r>
            <a:r>
              <a:rPr lang="en-US" b="1"/>
              <a:t>Continuous</a:t>
            </a:r>
          </a:p>
          <a:p>
            <a:r>
              <a:rPr lang="en-US" b="1"/>
              <a:t>No Discrete </a:t>
            </a:r>
            <a:r>
              <a:rPr lang="en-US"/>
              <a:t>variables</a:t>
            </a:r>
          </a:p>
          <a:p>
            <a:r>
              <a:rPr lang="en-US" b="1"/>
              <a:t>No Boolean </a:t>
            </a:r>
            <a:r>
              <a:rPr lang="en-US"/>
              <a:t>variables</a:t>
            </a:r>
          </a:p>
          <a:p>
            <a:r>
              <a:rPr lang="en-US"/>
              <a:t>In the final equations</a:t>
            </a:r>
          </a:p>
        </p:txBody>
      </p:sp>
    </p:spTree>
    <p:extLst>
      <p:ext uri="{BB962C8B-B14F-4D97-AF65-F5344CB8AC3E}">
        <p14:creationId xmlns:p14="http://schemas.microsoft.com/office/powerpoint/2010/main" val="2152296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99398"/>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210050" y="3942945"/>
            <a:ext cx="4324350" cy="30520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Tree>
    <p:extLst>
      <p:ext uri="{BB962C8B-B14F-4D97-AF65-F5344CB8AC3E}">
        <p14:creationId xmlns:p14="http://schemas.microsoft.com/office/powerpoint/2010/main" val="1083868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740817" y="5151800"/>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sp>
        <p:nvSpPr>
          <p:cNvPr id="7" name="Title 1">
            <a:extLst>
              <a:ext uri="{FF2B5EF4-FFF2-40B4-BE49-F238E27FC236}">
                <a16:creationId xmlns:a16="http://schemas.microsoft.com/office/drawing/2014/main" id="{A3709D2A-1B2C-3434-1A4F-CEA4FF0D00BA}"/>
              </a:ext>
            </a:extLst>
          </p:cNvPr>
          <p:cNvSpPr txBox="1">
            <a:spLocks/>
          </p:cNvSpPr>
          <p:nvPr/>
        </p:nvSpPr>
        <p:spPr>
          <a:xfrm>
            <a:off x="863909" y="3957832"/>
            <a:ext cx="5012999" cy="1267060"/>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1600" b="0">
                <a:latin typeface="+mj-lt"/>
                <a:ea typeface="+mn-ea"/>
                <a:cs typeface="Times New Roman" panose="02020603050405020304" pitchFamily="18" charset="0"/>
              </a:rPr>
              <a:t>Two Optimization Loops (Time-scales):</a:t>
            </a:r>
            <a:br>
              <a:rPr lang="en-US" sz="1600" b="0">
                <a:latin typeface="+mj-lt"/>
                <a:ea typeface="+mn-ea"/>
                <a:cs typeface="Times New Roman" panose="02020603050405020304" pitchFamily="18" charset="0"/>
              </a:rPr>
            </a:br>
            <a:r>
              <a:rPr lang="en-US" sz="1600" b="0">
                <a:latin typeface="+mj-lt"/>
                <a:ea typeface="+mn-ea"/>
                <a:cs typeface="Times New Roman" panose="02020603050405020304" pitchFamily="18" charset="0"/>
              </a:rPr>
              <a:t>An ‘Outer’, slower MILP loop for fixing battery SOC values and STL element values.</a:t>
            </a:r>
          </a:p>
          <a:p>
            <a:pPr>
              <a:spcAft>
                <a:spcPts val="600"/>
              </a:spcAft>
            </a:pPr>
            <a:r>
              <a:rPr lang="en-US" sz="1600" b="0">
                <a:latin typeface="+mj-lt"/>
                <a:ea typeface="+mn-ea"/>
                <a:cs typeface="Times New Roman" panose="02020603050405020304" pitchFamily="18" charset="0"/>
              </a:rPr>
              <a:t>An ‘Inner’, faster SOCP loop for solving for optimal power flows.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p:cNvCxnSpPr>
          <p:nvPr/>
        </p:nvCxnSpPr>
        <p:spPr>
          <a:xfrm flipH="1">
            <a:off x="4686300" y="3942945"/>
            <a:ext cx="3848100" cy="286155"/>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33950" y="531929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655184" y="6118469"/>
            <a:ext cx="4267717" cy="646331"/>
          </a:xfrm>
          <a:prstGeom prst="rect">
            <a:avLst/>
          </a:prstGeom>
          <a:solidFill>
            <a:schemeClr val="tx1"/>
          </a:solidFill>
        </p:spPr>
        <p:txBody>
          <a:bodyPr wrap="square" rtlCol="0">
            <a:spAutoFit/>
          </a:bodyPr>
          <a:lstStyle/>
          <a:p>
            <a:r>
              <a:rPr lang="en-US">
                <a:solidFill>
                  <a:schemeClr val="bg1"/>
                </a:solidFill>
              </a:rPr>
              <a:t>Battery apparent power (through inverter) limits.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449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9874" y="4942594"/>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cxnSp>
        <p:nvCxnSpPr>
          <p:cNvPr id="14" name="Straight Arrow Connector 13">
            <a:extLst>
              <a:ext uri="{FF2B5EF4-FFF2-40B4-BE49-F238E27FC236}">
                <a16:creationId xmlns:a16="http://schemas.microsoft.com/office/drawing/2014/main" id="{0E08B451-382C-4063-5D28-4B263801F45C}"/>
              </a:ext>
            </a:extLst>
          </p:cNvPr>
          <p:cNvCxnSpPr>
            <a:cxnSpLocks/>
            <a:stCxn id="5" idx="1"/>
            <a:endCxn id="17" idx="2"/>
          </p:cNvCxnSpPr>
          <p:nvPr/>
        </p:nvCxnSpPr>
        <p:spPr>
          <a:xfrm flipH="1" flipV="1">
            <a:off x="4476265" y="719045"/>
            <a:ext cx="2791310" cy="842214"/>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A7CEC-FFD1-4794-69DB-E1B53A7C33D8}"/>
              </a:ext>
            </a:extLst>
          </p:cNvPr>
          <p:cNvCxnSpPr/>
          <p:nvPr/>
        </p:nvCxnSpPr>
        <p:spPr>
          <a:xfrm flipH="1">
            <a:off x="4968188" y="3273336"/>
            <a:ext cx="2202044" cy="1201613"/>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19F705-099D-DDF1-D71C-2E376A256AFD}"/>
              </a:ext>
            </a:extLst>
          </p:cNvPr>
          <p:cNvSpPr txBox="1"/>
          <p:nvPr/>
        </p:nvSpPr>
        <p:spPr>
          <a:xfrm>
            <a:off x="2342406" y="72714"/>
            <a:ext cx="4267717" cy="646331"/>
          </a:xfrm>
          <a:prstGeom prst="rect">
            <a:avLst/>
          </a:prstGeom>
          <a:solidFill>
            <a:schemeClr val="tx1"/>
          </a:solidFill>
        </p:spPr>
        <p:txBody>
          <a:bodyPr wrap="square" rtlCol="0">
            <a:spAutoFit/>
          </a:bodyPr>
          <a:lstStyle/>
          <a:p>
            <a:r>
              <a:rPr lang="en-US">
                <a:solidFill>
                  <a:schemeClr val="bg1"/>
                </a:solidFill>
              </a:rPr>
              <a:t>Upon addition of the </a:t>
            </a:r>
            <a:r>
              <a:rPr lang="en-US">
                <a:highlight>
                  <a:srgbClr val="00FF00"/>
                </a:highlight>
              </a:rPr>
              <a:t>green</a:t>
            </a:r>
            <a:r>
              <a:rPr lang="en-US">
                <a:solidFill>
                  <a:schemeClr val="bg1"/>
                </a:solidFill>
              </a:rPr>
              <a:t> block, the </a:t>
            </a:r>
            <a:r>
              <a:rPr lang="en-US">
                <a:highlight>
                  <a:srgbClr val="C0C0C0"/>
                </a:highlight>
              </a:rPr>
              <a:t>grey</a:t>
            </a:r>
            <a:r>
              <a:rPr lang="en-US">
                <a:solidFill>
                  <a:schemeClr val="bg1"/>
                </a:solidFill>
                <a:highlight>
                  <a:srgbClr val="C0C0C0"/>
                </a:highlight>
              </a:rPr>
              <a:t> </a:t>
            </a:r>
            <a:r>
              <a:rPr lang="en-US">
                <a:solidFill>
                  <a:schemeClr val="bg1"/>
                </a:solidFill>
              </a:rPr>
              <a:t>terms are removed from the constraints.</a:t>
            </a:r>
          </a:p>
        </p:txBody>
      </p:sp>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3443043-FF2D-5A4C-1A5C-2A3B5429B5D8}"/>
              </a:ext>
            </a:extLst>
          </p:cNvPr>
          <p:cNvCxnSpPr>
            <a:cxnSpLocks/>
          </p:cNvCxnSpPr>
          <p:nvPr/>
        </p:nvCxnSpPr>
        <p:spPr>
          <a:xfrm flipH="1" flipV="1">
            <a:off x="4924426" y="366746"/>
            <a:ext cx="2588581" cy="2051512"/>
          </a:xfrm>
          <a:prstGeom prst="straightConnector1">
            <a:avLst/>
          </a:prstGeom>
          <a:ln w="19050">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56B57E-CFBF-2101-5CA6-4828E92F1F8C}"/>
              </a:ext>
            </a:extLst>
          </p:cNvPr>
          <p:cNvSpPr txBox="1"/>
          <p:nvPr/>
        </p:nvSpPr>
        <p:spPr>
          <a:xfrm>
            <a:off x="715294" y="4474949"/>
            <a:ext cx="4267717" cy="1200329"/>
          </a:xfrm>
          <a:prstGeom prst="rect">
            <a:avLst/>
          </a:prstGeom>
          <a:solidFill>
            <a:schemeClr val="tx1"/>
          </a:solidFill>
        </p:spPr>
        <p:txBody>
          <a:bodyPr wrap="square" rtlCol="0">
            <a:spAutoFit/>
          </a:bodyPr>
          <a:lstStyle/>
          <a:p>
            <a:r>
              <a:rPr lang="en-US">
                <a:solidFill>
                  <a:schemeClr val="bg1"/>
                </a:solidFill>
              </a:rPr>
              <a:t>The </a:t>
            </a:r>
            <a:r>
              <a:rPr lang="en-US">
                <a:highlight>
                  <a:srgbClr val="FFFF00"/>
                </a:highlight>
              </a:rPr>
              <a:t>yellow</a:t>
            </a:r>
            <a:r>
              <a:rPr lang="en-US">
                <a:solidFill>
                  <a:schemeClr val="bg1"/>
                </a:solidFill>
              </a:rPr>
              <a:t> block ensures that the terminal battery SOC value (i.e. SOC value at the end of the horizon) prescribed by the outer loop is adhered to.</a:t>
            </a:r>
          </a:p>
        </p:txBody>
      </p:sp>
      <p:cxnSp>
        <p:nvCxnSpPr>
          <p:cNvPr id="22" name="Straight Arrow Connector 21">
            <a:extLst>
              <a:ext uri="{FF2B5EF4-FFF2-40B4-BE49-F238E27FC236}">
                <a16:creationId xmlns:a16="http://schemas.microsoft.com/office/drawing/2014/main" id="{D5C4B80D-EA20-361F-BEBD-3EDB7639C621}"/>
              </a:ext>
            </a:extLst>
          </p:cNvPr>
          <p:cNvCxnSpPr>
            <a:cxnSpLocks/>
            <a:endCxn id="23" idx="3"/>
          </p:cNvCxnSpPr>
          <p:nvPr/>
        </p:nvCxnSpPr>
        <p:spPr>
          <a:xfrm flipH="1">
            <a:off x="5459368" y="5281024"/>
            <a:ext cx="3317239" cy="11937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1DA40-62E1-F49F-E84D-FC7A9F5777C5}"/>
                  </a:ext>
                </a:extLst>
              </p:cNvPr>
              <p:cNvSpPr txBox="1"/>
              <p:nvPr/>
            </p:nvSpPr>
            <p:spPr>
              <a:xfrm>
                <a:off x="1191651" y="6143334"/>
                <a:ext cx="4267717" cy="662938"/>
              </a:xfrm>
              <a:prstGeom prst="rect">
                <a:avLst/>
              </a:prstGeom>
              <a:solidFill>
                <a:schemeClr val="tx1"/>
              </a:solidFill>
            </p:spPr>
            <p:txBody>
              <a:bodyPr wrap="square" rtlCol="0">
                <a:spAutoFit/>
              </a:bodyPr>
              <a:lstStyle/>
              <a:p>
                <a14:m>
                  <m:oMath xmlns:m="http://schemas.openxmlformats.org/officeDocument/2006/math">
                    <m:sSubSup>
                      <m:sSubSupPr>
                        <m:ctrlPr>
                          <a:rPr lang="en-US" b="0" i="1" dirty="0" smtClean="0">
                            <a:solidFill>
                              <a:schemeClr val="bg1"/>
                            </a:solidFill>
                            <a:latin typeface="Cambria Math" panose="02040503050406030204" pitchFamily="18" charset="0"/>
                          </a:rPr>
                        </m:ctrlPr>
                      </m:sSubSupPr>
                      <m:e>
                        <m:r>
                          <a:rPr lang="en-US" b="0" i="1" dirty="0" smtClean="0">
                            <a:solidFill>
                              <a:schemeClr val="bg1"/>
                            </a:solidFill>
                            <a:latin typeface="Cambria Math" panose="02040503050406030204" pitchFamily="18" charset="0"/>
                          </a:rPr>
                          <m:t>𝑃</m:t>
                        </m:r>
                      </m:e>
                      <m:sub>
                        <m:r>
                          <a:rPr lang="en-US" b="0" i="1" dirty="0" smtClean="0">
                            <a:solidFill>
                              <a:schemeClr val="bg1"/>
                            </a:solidFill>
                            <a:latin typeface="Cambria Math" panose="02040503050406030204" pitchFamily="18" charset="0"/>
                          </a:rPr>
                          <m:t>𝑛</m:t>
                        </m:r>
                      </m:sub>
                      <m:sup>
                        <m:r>
                          <a:rPr lang="en-US" b="0" i="1" dirty="0" smtClean="0">
                            <a:solidFill>
                              <a:schemeClr val="bg1"/>
                            </a:solidFill>
                            <a:latin typeface="Cambria Math" panose="02040503050406030204" pitchFamily="18" charset="0"/>
                          </a:rPr>
                          <m:t>𝑞</m:t>
                        </m:r>
                      </m:sup>
                    </m:sSubSup>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m:t>
                        </m:r>
                      </m:e>
                      <m:sub>
                        <m:r>
                          <a:rPr lang="en-US" b="0" i="1" dirty="0" smtClean="0">
                            <a:solidFill>
                              <a:schemeClr val="bg1"/>
                            </a:solidFill>
                            <a:latin typeface="Cambria Math" panose="02040503050406030204" pitchFamily="18" charset="0"/>
                          </a:rPr>
                          <m:t>𝑡</m:t>
                        </m:r>
                      </m:sub>
                    </m:sSub>
                  </m:oMath>
                </a14:m>
                <a:r>
                  <a:rPr lang="en-US">
                    <a:solidFill>
                      <a:schemeClr val="bg1"/>
                    </a:solidFill>
                  </a:rPr>
                  <a:t> is also an optimization (control) variable</a:t>
                </a:r>
              </a:p>
            </p:txBody>
          </p:sp>
        </mc:Choice>
        <mc:Fallback xmlns="">
          <p:sp>
            <p:nvSpPr>
              <p:cNvPr id="23" name="TextBox 22">
                <a:extLst>
                  <a:ext uri="{FF2B5EF4-FFF2-40B4-BE49-F238E27FC236}">
                    <a16:creationId xmlns:a16="http://schemas.microsoft.com/office/drawing/2014/main" id="{9051DA40-62E1-F49F-E84D-FC7A9F5777C5}"/>
                  </a:ext>
                </a:extLst>
              </p:cNvPr>
              <p:cNvSpPr txBox="1">
                <a:spLocks noRot="1" noChangeAspect="1" noMove="1" noResize="1" noEditPoints="1" noAdjustHandles="1" noChangeArrowheads="1" noChangeShapeType="1" noTextEdit="1"/>
              </p:cNvSpPr>
              <p:nvPr/>
            </p:nvSpPr>
            <p:spPr>
              <a:xfrm>
                <a:off x="1191651" y="6143334"/>
                <a:ext cx="4267717" cy="662938"/>
              </a:xfrm>
              <a:prstGeom prst="rect">
                <a:avLst/>
              </a:prstGeom>
              <a:blipFill>
                <a:blip r:embed="rId5"/>
                <a:stretch>
                  <a:fillRect l="-1141" t="-2752" b="-13761"/>
                </a:stretch>
              </a:blipFill>
            </p:spPr>
            <p:txBody>
              <a:bodyPr/>
              <a:lstStyle/>
              <a:p>
                <a:r>
                  <a:rPr lang="en-IN">
                    <a:noFill/>
                  </a:rPr>
                  <a:t> </a:t>
                </a:r>
              </a:p>
            </p:txBody>
          </p:sp>
        </mc:Fallback>
      </mc:AlternateContent>
      <p:pic>
        <p:nvPicPr>
          <p:cNvPr id="27" name="Picture 26">
            <a:extLst>
              <a:ext uri="{FF2B5EF4-FFF2-40B4-BE49-F238E27FC236}">
                <a16:creationId xmlns:a16="http://schemas.microsoft.com/office/drawing/2014/main" id="{6004C8CF-A01E-D059-A823-833FE2E34C76}"/>
              </a:ext>
            </a:extLst>
          </p:cNvPr>
          <p:cNvPicPr>
            <a:picLocks noChangeAspect="1"/>
          </p:cNvPicPr>
          <p:nvPr/>
        </p:nvPicPr>
        <p:blipFill>
          <a:blip r:embed="rId6"/>
          <a:stretch>
            <a:fillRect/>
          </a:stretch>
        </p:blipFill>
        <p:spPr>
          <a:xfrm>
            <a:off x="6659874" y="6492331"/>
            <a:ext cx="3785905" cy="292071"/>
          </a:xfrm>
          <a:prstGeom prst="rect">
            <a:avLst/>
          </a:prstGeom>
          <a:ln w="19050">
            <a:solidFill>
              <a:schemeClr val="tx1"/>
            </a:solidFill>
          </a:ln>
        </p:spPr>
      </p:pic>
    </p:spTree>
    <p:extLst>
      <p:ext uri="{BB962C8B-B14F-4D97-AF65-F5344CB8AC3E}">
        <p14:creationId xmlns:p14="http://schemas.microsoft.com/office/powerpoint/2010/main" val="42368746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33634" y="4973321"/>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p:spPr>
        <p:txBody>
          <a:bodyPr vert="horz" lIns="91440" tIns="45720" rIns="91440" bIns="45720" rtlCol="0" anchor="b">
            <a:normAutofit/>
          </a:bodyPr>
          <a:lstStyle/>
          <a:p>
            <a:r>
              <a:rPr lang="en-US" sz="3800">
                <a:highlight>
                  <a:srgbClr val="0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tx1"/>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spcAft>
                <a:spcPts val="600"/>
              </a:spcAft>
            </a:pPr>
            <a:r>
              <a:rPr lang="en-US" sz="2200" b="0">
                <a:latin typeface="Times New Roman" panose="02020603050405020304" pitchFamily="18" charset="0"/>
                <a:ea typeface="+mn-ea"/>
                <a:cs typeface="Times New Roman" panose="02020603050405020304" pitchFamily="18" charset="0"/>
              </a:rPr>
              <a:t>Receding-Horizon Optimization of Unbalanced Distribution Systems with Time-Scale Separation for Discrete and Continuous Control Devices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a:blip r:embed="rId4"/>
          <a:stretch>
            <a:fillRect/>
          </a:stretch>
        </p:blipFill>
        <p:spPr>
          <a:xfrm>
            <a:off x="6633634" y="2173161"/>
            <a:ext cx="4945244" cy="2676410"/>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B5B2FD-100B-8A8D-DB68-87E3BC01F140}"/>
              </a:ext>
            </a:extLst>
          </p:cNvPr>
          <p:cNvSpPr/>
          <p:nvPr/>
        </p:nvSpPr>
        <p:spPr>
          <a:xfrm>
            <a:off x="7171756" y="2923113"/>
            <a:ext cx="1743644" cy="749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tx1"/>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pic>
        <p:nvPicPr>
          <p:cNvPr id="13" name="Picture 12">
            <a:extLst>
              <a:ext uri="{FF2B5EF4-FFF2-40B4-BE49-F238E27FC236}">
                <a16:creationId xmlns:a16="http://schemas.microsoft.com/office/drawing/2014/main" id="{97D3160D-05B0-7D93-9B66-0BC16655D619}"/>
              </a:ext>
            </a:extLst>
          </p:cNvPr>
          <p:cNvPicPr>
            <a:picLocks noChangeAspect="1"/>
          </p:cNvPicPr>
          <p:nvPr/>
        </p:nvPicPr>
        <p:blipFill>
          <a:blip r:embed="rId5"/>
          <a:stretch>
            <a:fillRect/>
          </a:stretch>
        </p:blipFill>
        <p:spPr>
          <a:xfrm>
            <a:off x="6648193" y="6502259"/>
            <a:ext cx="3785905" cy="292071"/>
          </a:xfrm>
          <a:prstGeom prst="rect">
            <a:avLst/>
          </a:prstGeom>
          <a:ln w="19050">
            <a:solidFill>
              <a:schemeClr val="tx1"/>
            </a:solidFill>
          </a:ln>
        </p:spPr>
      </p:pic>
    </p:spTree>
    <p:extLst>
      <p:ext uri="{BB962C8B-B14F-4D97-AF65-F5344CB8AC3E}">
        <p14:creationId xmlns:p14="http://schemas.microsoft.com/office/powerpoint/2010/main" val="966282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spTree>
    <p:extLst>
      <p:ext uri="{BB962C8B-B14F-4D97-AF65-F5344CB8AC3E}">
        <p14:creationId xmlns:p14="http://schemas.microsoft.com/office/powerpoint/2010/main" val="4132842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87"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9B05648E-9AD3-C5AC-3357-803DD5C348BE}"/>
              </a:ext>
            </a:extLst>
          </p:cNvPr>
          <p:cNvPicPr>
            <a:picLocks noGrp="1" noChangeAspect="1"/>
          </p:cNvPicPr>
          <p:nvPr>
            <p:ph idx="1"/>
          </p:nvPr>
        </p:nvPicPr>
        <p:blipFill>
          <a:blip r:embed="rId2"/>
          <a:stretch>
            <a:fillRect/>
          </a:stretch>
        </p:blipFill>
        <p:spPr>
          <a:xfrm>
            <a:off x="6633634" y="111567"/>
            <a:ext cx="4771983" cy="1896863"/>
          </a:xfrm>
          <a:prstGeom prst="rect">
            <a:avLst/>
          </a:prstGeom>
          <a:ln w="19050">
            <a:solidFill>
              <a:schemeClr val="tx1"/>
            </a:solidFill>
          </a:ln>
        </p:spPr>
      </p:pic>
      <p:pic>
        <p:nvPicPr>
          <p:cNvPr id="8" name="Picture 7">
            <a:extLst>
              <a:ext uri="{FF2B5EF4-FFF2-40B4-BE49-F238E27FC236}">
                <a16:creationId xmlns:a16="http://schemas.microsoft.com/office/drawing/2014/main" id="{B298E378-0A4E-4CA1-D37F-4A80A0A9C554}"/>
              </a:ext>
            </a:extLst>
          </p:cNvPr>
          <p:cNvPicPr>
            <a:picLocks noChangeAspect="1"/>
          </p:cNvPicPr>
          <p:nvPr/>
        </p:nvPicPr>
        <p:blipFill>
          <a:blip r:embed="rId3"/>
          <a:stretch>
            <a:fillRect/>
          </a:stretch>
        </p:blipFill>
        <p:spPr>
          <a:xfrm>
            <a:off x="6653466" y="4321898"/>
            <a:ext cx="4838061" cy="1463513"/>
          </a:xfrm>
          <a:prstGeom prst="rect">
            <a:avLst/>
          </a:prstGeom>
          <a:ln w="19050">
            <a:solidFill>
              <a:schemeClr val="tx1"/>
            </a:solidFill>
          </a:ln>
        </p:spPr>
      </p:pic>
      <p:grpSp>
        <p:nvGrpSpPr>
          <p:cNvPr id="190" name="Group 18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1" name="Freeform: Shape 19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Freeform: Shape 19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3" name="Freeform: Shape 19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4" name="Freeform: Shape 19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5" name="Freeform: Shape 19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6" name="Freeform: Shape 19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7" name="Freeform: Shape 19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77F810F-410D-C888-4B4A-087B3E00B399}"/>
              </a:ext>
            </a:extLst>
          </p:cNvPr>
          <p:cNvSpPr>
            <a:spLocks noGrp="1"/>
          </p:cNvSpPr>
          <p:nvPr>
            <p:ph type="title"/>
          </p:nvPr>
        </p:nvSpPr>
        <p:spPr>
          <a:xfrm>
            <a:off x="786383" y="725217"/>
            <a:ext cx="3823715" cy="1778750"/>
          </a:xfrm>
          <a:noFill/>
        </p:spPr>
        <p:txBody>
          <a:bodyPr vert="horz" lIns="91440" tIns="45720" rIns="91440" bIns="45720" rtlCol="0" anchor="b">
            <a:normAutofit/>
          </a:bodyPr>
          <a:lstStyle/>
          <a:p>
            <a:r>
              <a:rPr lang="en-US" sz="3800">
                <a:highlight>
                  <a:srgbClr val="800000"/>
                </a:highlight>
                <a:latin typeface="+mj-lt"/>
              </a:rPr>
              <a:t>Battery Models Used in Various Papers</a:t>
            </a:r>
          </a:p>
        </p:txBody>
      </p:sp>
      <p:sp>
        <p:nvSpPr>
          <p:cNvPr id="4" name="Title 1">
            <a:extLst>
              <a:ext uri="{FF2B5EF4-FFF2-40B4-BE49-F238E27FC236}">
                <a16:creationId xmlns:a16="http://schemas.microsoft.com/office/drawing/2014/main" id="{C1242663-B6E5-ABE3-9294-EB6B180ECF42}"/>
              </a:ext>
            </a:extLst>
          </p:cNvPr>
          <p:cNvSpPr txBox="1">
            <a:spLocks/>
          </p:cNvSpPr>
          <p:nvPr/>
        </p:nvSpPr>
        <p:spPr>
          <a:xfrm>
            <a:off x="898227" y="2546922"/>
            <a:ext cx="5012999" cy="1341611"/>
          </a:xfrm>
          <a:prstGeom prst="rect">
            <a:avLst/>
          </a:prstGeom>
          <a:solidFill>
            <a:schemeClr val="accent1">
              <a:lumMod val="75000"/>
            </a:schemeClr>
          </a:solid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a:solidFill>
                  <a:schemeClr val="bg1"/>
                </a:solidFill>
                <a:latin typeface="Corbel" panose="020B0503020204020204" pitchFamily="34" charset="0"/>
                <a:ea typeface="+mj-ea"/>
                <a:cs typeface="+mj-cs"/>
              </a:defRPr>
            </a:lvl1pPr>
          </a:lstStyle>
          <a:p>
            <a:pPr algn="ctr"/>
            <a:r>
              <a:rPr lang="en-US" sz="2800" b="0">
                <a:latin typeface="Times New Roman" panose="02020603050405020304" pitchFamily="18" charset="0"/>
                <a:cs typeface="Times New Roman" panose="02020603050405020304" pitchFamily="18" charset="0"/>
              </a:rPr>
              <a:t>Optimal Multi-Period Dispatch of Distributed Energy Resources in Unbalanced Distribution Feeders</a:t>
            </a:r>
          </a:p>
        </p:txBody>
      </p:sp>
      <p:pic>
        <p:nvPicPr>
          <p:cNvPr id="12" name="Picture 11">
            <a:extLst>
              <a:ext uri="{FF2B5EF4-FFF2-40B4-BE49-F238E27FC236}">
                <a16:creationId xmlns:a16="http://schemas.microsoft.com/office/drawing/2014/main" id="{0BE72FA5-3147-4C72-D8DD-1B39DD0B1115}"/>
              </a:ext>
            </a:extLst>
          </p:cNvPr>
          <p:cNvPicPr>
            <a:picLocks noChangeAspect="1"/>
          </p:cNvPicPr>
          <p:nvPr/>
        </p:nvPicPr>
        <p:blipFill rotWithShape="1">
          <a:blip r:embed="rId4"/>
          <a:srcRect b="73702"/>
          <a:stretch/>
        </p:blipFill>
        <p:spPr>
          <a:xfrm>
            <a:off x="6633634" y="2173161"/>
            <a:ext cx="4945244" cy="703843"/>
          </a:xfrm>
          <a:prstGeom prst="rect">
            <a:avLst/>
          </a:prstGeom>
          <a:ln w="19050">
            <a:solidFill>
              <a:schemeClr val="tx1"/>
            </a:solidFill>
          </a:ln>
        </p:spPr>
      </p:pic>
      <p:sp>
        <p:nvSpPr>
          <p:cNvPr id="3" name="Rectangle 2">
            <a:extLst>
              <a:ext uri="{FF2B5EF4-FFF2-40B4-BE49-F238E27FC236}">
                <a16:creationId xmlns:a16="http://schemas.microsoft.com/office/drawing/2014/main" id="{43916D85-0AF8-C58F-4E85-E1E6D85D847B}"/>
              </a:ext>
            </a:extLst>
          </p:cNvPr>
          <p:cNvSpPr/>
          <p:nvPr/>
        </p:nvSpPr>
        <p:spPr>
          <a:xfrm>
            <a:off x="7505700" y="980141"/>
            <a:ext cx="411888" cy="363626"/>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19CC3-0652-AC30-7759-18AB10239862}"/>
              </a:ext>
            </a:extLst>
          </p:cNvPr>
          <p:cNvSpPr/>
          <p:nvPr/>
        </p:nvSpPr>
        <p:spPr>
          <a:xfrm>
            <a:off x="7267575" y="1343767"/>
            <a:ext cx="847516" cy="43498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63A6D-0A98-A86B-E592-4911FD30688C}"/>
              </a:ext>
            </a:extLst>
          </p:cNvPr>
          <p:cNvSpPr/>
          <p:nvPr/>
        </p:nvSpPr>
        <p:spPr>
          <a:xfrm>
            <a:off x="8010525" y="1778750"/>
            <a:ext cx="1866900" cy="22968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043C0B-0CFA-5172-87B7-14E56545F31B}"/>
              </a:ext>
            </a:extLst>
          </p:cNvPr>
          <p:cNvSpPr/>
          <p:nvPr/>
        </p:nvSpPr>
        <p:spPr>
          <a:xfrm>
            <a:off x="7505700" y="2173161"/>
            <a:ext cx="3899917" cy="7499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C051C3-0FC6-8E74-5EB8-37EF6E42EBE1}"/>
              </a:ext>
            </a:extLst>
          </p:cNvPr>
          <p:cNvSpPr txBox="1"/>
          <p:nvPr/>
        </p:nvSpPr>
        <p:spPr>
          <a:xfrm>
            <a:off x="898227" y="5172347"/>
            <a:ext cx="3924300" cy="1200329"/>
          </a:xfrm>
          <a:prstGeom prst="rect">
            <a:avLst/>
          </a:prstGeom>
          <a:solidFill>
            <a:schemeClr val="accent1">
              <a:lumMod val="75000"/>
            </a:schemeClr>
          </a:solidFill>
          <a:ln w="28575">
            <a:solidFill>
              <a:srgbClr val="92D050"/>
            </a:solidFill>
          </a:ln>
        </p:spPr>
        <p:txBody>
          <a:bodyPr wrap="square" rtlCol="0">
            <a:spAutoFit/>
          </a:bodyPr>
          <a:lstStyle/>
          <a:p>
            <a:r>
              <a:rPr lang="en-US">
                <a:solidFill>
                  <a:schemeClr val="bg1"/>
                </a:solidFill>
              </a:rPr>
              <a:t>All variables are </a:t>
            </a:r>
            <a:r>
              <a:rPr lang="en-US" b="1">
                <a:solidFill>
                  <a:schemeClr val="bg1"/>
                </a:solidFill>
              </a:rPr>
              <a:t>Continuous</a:t>
            </a:r>
          </a:p>
          <a:p>
            <a:r>
              <a:rPr lang="en-US" b="1">
                <a:solidFill>
                  <a:schemeClr val="bg1"/>
                </a:solidFill>
              </a:rPr>
              <a:t>No Discrete </a:t>
            </a:r>
            <a:r>
              <a:rPr lang="en-US">
                <a:solidFill>
                  <a:schemeClr val="bg1"/>
                </a:solidFill>
              </a:rPr>
              <a:t>variables</a:t>
            </a:r>
          </a:p>
          <a:p>
            <a:r>
              <a:rPr lang="en-US" b="1">
                <a:solidFill>
                  <a:schemeClr val="bg1"/>
                </a:solidFill>
              </a:rPr>
              <a:t>No Boolean </a:t>
            </a:r>
            <a:r>
              <a:rPr lang="en-US">
                <a:solidFill>
                  <a:schemeClr val="bg1"/>
                </a:solidFill>
              </a:rPr>
              <a:t>variables</a:t>
            </a:r>
          </a:p>
          <a:p>
            <a:r>
              <a:rPr lang="en-US">
                <a:solidFill>
                  <a:schemeClr val="bg1"/>
                </a:solidFill>
              </a:rPr>
              <a:t>In the final equations</a:t>
            </a:r>
          </a:p>
        </p:txBody>
      </p:sp>
      <p:sp>
        <p:nvSpPr>
          <p:cNvPr id="13" name="TextBox 12">
            <a:extLst>
              <a:ext uri="{FF2B5EF4-FFF2-40B4-BE49-F238E27FC236}">
                <a16:creationId xmlns:a16="http://schemas.microsoft.com/office/drawing/2014/main" id="{2AFC21BD-783A-191C-390C-F3FF81A2B709}"/>
              </a:ext>
            </a:extLst>
          </p:cNvPr>
          <p:cNvSpPr txBox="1"/>
          <p:nvPr/>
        </p:nvSpPr>
        <p:spPr>
          <a:xfrm>
            <a:off x="700473" y="4129232"/>
            <a:ext cx="3628106" cy="923330"/>
          </a:xfrm>
          <a:prstGeom prst="rect">
            <a:avLst/>
          </a:prstGeom>
          <a:solidFill>
            <a:schemeClr val="tx1"/>
          </a:solidFill>
        </p:spPr>
        <p:txBody>
          <a:bodyPr wrap="square" rtlCol="0">
            <a:spAutoFit/>
          </a:bodyPr>
          <a:lstStyle/>
          <a:p>
            <a:r>
              <a:rPr lang="en-US">
                <a:solidFill>
                  <a:schemeClr val="bg1"/>
                </a:solidFill>
              </a:rPr>
              <a:t>For a system WITHOUT any STL elements,  instead of a (MI , SOCP) loops, they use (SOCP, NLP) loops.</a:t>
            </a:r>
          </a:p>
        </p:txBody>
      </p:sp>
      <p:sp>
        <p:nvSpPr>
          <p:cNvPr id="15" name="TextBox 14">
            <a:extLst>
              <a:ext uri="{FF2B5EF4-FFF2-40B4-BE49-F238E27FC236}">
                <a16:creationId xmlns:a16="http://schemas.microsoft.com/office/drawing/2014/main" id="{F1635F72-A263-7E13-2571-60C2C7AE6D3E}"/>
              </a:ext>
            </a:extLst>
          </p:cNvPr>
          <p:cNvSpPr txBox="1"/>
          <p:nvPr/>
        </p:nvSpPr>
        <p:spPr>
          <a:xfrm>
            <a:off x="3383713" y="81498"/>
            <a:ext cx="3026022" cy="646331"/>
          </a:xfrm>
          <a:prstGeom prst="rect">
            <a:avLst/>
          </a:prstGeom>
          <a:solidFill>
            <a:schemeClr val="tx1"/>
          </a:solidFill>
        </p:spPr>
        <p:txBody>
          <a:bodyPr wrap="square" rtlCol="0">
            <a:spAutoFit/>
          </a:bodyPr>
          <a:lstStyle/>
          <a:p>
            <a:r>
              <a:rPr lang="en-US">
                <a:solidFill>
                  <a:schemeClr val="bg1"/>
                </a:solidFill>
              </a:rPr>
              <a:t>Battery models themselves are the same.</a:t>
            </a:r>
          </a:p>
        </p:txBody>
      </p:sp>
      <p:sp>
        <p:nvSpPr>
          <p:cNvPr id="19" name="TextBox 18">
            <a:extLst>
              <a:ext uri="{FF2B5EF4-FFF2-40B4-BE49-F238E27FC236}">
                <a16:creationId xmlns:a16="http://schemas.microsoft.com/office/drawing/2014/main" id="{DEB3CEF0-C77A-F70A-BD60-3805DA29BD4A}"/>
              </a:ext>
            </a:extLst>
          </p:cNvPr>
          <p:cNvSpPr txBox="1"/>
          <p:nvPr/>
        </p:nvSpPr>
        <p:spPr>
          <a:xfrm>
            <a:off x="6627241" y="3407215"/>
            <a:ext cx="2392384" cy="646331"/>
          </a:xfrm>
          <a:prstGeom prst="rect">
            <a:avLst/>
          </a:prstGeom>
          <a:solidFill>
            <a:schemeClr val="tx1"/>
          </a:solidFill>
        </p:spPr>
        <p:txBody>
          <a:bodyPr wrap="square" rtlCol="0">
            <a:spAutoFit/>
          </a:bodyPr>
          <a:lstStyle/>
          <a:p>
            <a:r>
              <a:rPr lang="en-US">
                <a:solidFill>
                  <a:schemeClr val="bg1"/>
                </a:solidFill>
              </a:rPr>
              <a:t>Also, NO yellow term this time.</a:t>
            </a:r>
          </a:p>
        </p:txBody>
      </p:sp>
      <p:pic>
        <p:nvPicPr>
          <p:cNvPr id="23" name="Picture 22">
            <a:extLst>
              <a:ext uri="{FF2B5EF4-FFF2-40B4-BE49-F238E27FC236}">
                <a16:creationId xmlns:a16="http://schemas.microsoft.com/office/drawing/2014/main" id="{80963598-382B-8A5F-D1DB-6D71C4619C98}"/>
              </a:ext>
            </a:extLst>
          </p:cNvPr>
          <p:cNvPicPr>
            <a:picLocks noChangeAspect="1"/>
          </p:cNvPicPr>
          <p:nvPr/>
        </p:nvPicPr>
        <p:blipFill>
          <a:blip r:embed="rId5"/>
          <a:stretch>
            <a:fillRect/>
          </a:stretch>
        </p:blipFill>
        <p:spPr>
          <a:xfrm>
            <a:off x="6653466" y="6144763"/>
            <a:ext cx="3785905" cy="292071"/>
          </a:xfrm>
          <a:prstGeom prst="rect">
            <a:avLst/>
          </a:prstGeom>
          <a:ln w="19050">
            <a:solidFill>
              <a:schemeClr val="tx1"/>
            </a:solidFill>
          </a:ln>
        </p:spPr>
      </p:pic>
      <p:grpSp>
        <p:nvGrpSpPr>
          <p:cNvPr id="24" name="Group 23">
            <a:extLst>
              <a:ext uri="{FF2B5EF4-FFF2-40B4-BE49-F238E27FC236}">
                <a16:creationId xmlns:a16="http://schemas.microsoft.com/office/drawing/2014/main" id="{FCB51A60-59BB-571A-29AD-723F1EB66B4F}"/>
              </a:ext>
            </a:extLst>
          </p:cNvPr>
          <p:cNvGrpSpPr/>
          <p:nvPr/>
        </p:nvGrpSpPr>
        <p:grpSpPr>
          <a:xfrm>
            <a:off x="3174243" y="1345834"/>
            <a:ext cx="5806447" cy="2976064"/>
            <a:chOff x="3750242" y="1388655"/>
            <a:chExt cx="5806447" cy="2976064"/>
          </a:xfrm>
        </p:grpSpPr>
        <p:pic>
          <p:nvPicPr>
            <p:cNvPr id="14" name="Picture 13">
              <a:extLst>
                <a:ext uri="{FF2B5EF4-FFF2-40B4-BE49-F238E27FC236}">
                  <a16:creationId xmlns:a16="http://schemas.microsoft.com/office/drawing/2014/main" id="{7F9A59C2-EA7F-4A15-5CA1-8290786D1811}"/>
                </a:ext>
              </a:extLst>
            </p:cNvPr>
            <p:cNvPicPr>
              <a:picLocks noChangeAspect="1"/>
            </p:cNvPicPr>
            <p:nvPr/>
          </p:nvPicPr>
          <p:blipFill>
            <a:blip r:embed="rId6"/>
            <a:stretch>
              <a:fillRect/>
            </a:stretch>
          </p:blipFill>
          <p:spPr>
            <a:xfrm>
              <a:off x="3750242" y="1388655"/>
              <a:ext cx="5806447" cy="2976064"/>
            </a:xfrm>
            <a:prstGeom prst="rect">
              <a:avLst/>
            </a:prstGeom>
          </p:spPr>
        </p:pic>
        <p:sp>
          <p:nvSpPr>
            <p:cNvPr id="11" name="Rectangle 10">
              <a:extLst>
                <a:ext uri="{FF2B5EF4-FFF2-40B4-BE49-F238E27FC236}">
                  <a16:creationId xmlns:a16="http://schemas.microsoft.com/office/drawing/2014/main" id="{C1696835-ADD1-4BB5-FAF6-4181AB71E7E3}"/>
                </a:ext>
              </a:extLst>
            </p:cNvPr>
            <p:cNvSpPr/>
            <p:nvPr/>
          </p:nvSpPr>
          <p:spPr>
            <a:xfrm>
              <a:off x="3944858" y="3633696"/>
              <a:ext cx="5382022" cy="602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05AA22C-8E14-4E6B-EBA7-2F1337D20D0D}"/>
                </a:ext>
              </a:extLst>
            </p:cNvPr>
            <p:cNvSpPr/>
            <p:nvPr/>
          </p:nvSpPr>
          <p:spPr>
            <a:xfrm>
              <a:off x="7175316" y="2877004"/>
              <a:ext cx="1587925" cy="3136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F7C239F-CBA6-D5B0-7379-7F71BA7C0C75}"/>
                </a:ext>
              </a:extLst>
            </p:cNvPr>
            <p:cNvSpPr/>
            <p:nvPr/>
          </p:nvSpPr>
          <p:spPr>
            <a:xfrm>
              <a:off x="6568927" y="1627171"/>
              <a:ext cx="793468" cy="323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5E525BA-C346-BA78-C7A6-5B85CAF600C6}"/>
                </a:ext>
              </a:extLst>
            </p:cNvPr>
            <p:cNvSpPr/>
            <p:nvPr/>
          </p:nvSpPr>
          <p:spPr>
            <a:xfrm>
              <a:off x="6653466" y="2246946"/>
              <a:ext cx="808647" cy="3640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BB4537-7B10-CCDC-4425-30969E4E388E}"/>
                </a:ext>
              </a:extLst>
            </p:cNvPr>
            <p:cNvSpPr/>
            <p:nvPr/>
          </p:nvSpPr>
          <p:spPr>
            <a:xfrm>
              <a:off x="7460254" y="1602387"/>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3393935-EF16-7CAE-5C1E-C60381CEA1C3}"/>
                </a:ext>
              </a:extLst>
            </p:cNvPr>
            <p:cNvSpPr/>
            <p:nvPr/>
          </p:nvSpPr>
          <p:spPr>
            <a:xfrm>
              <a:off x="7536840" y="2245400"/>
              <a:ext cx="808647" cy="3640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71536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Rectangle 8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Rectangle 9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C1016E-F1B9-F5AA-F214-21BF775DBFC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Battery Models Used in Various Papers</a:t>
            </a:r>
          </a:p>
        </p:txBody>
      </p:sp>
      <p:sp>
        <p:nvSpPr>
          <p:cNvPr id="123" name="Rectangle 9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9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2861BC-629A-EC3F-7E23-23703BB6AACA}"/>
              </a:ext>
            </a:extLst>
          </p:cNvPr>
          <p:cNvSpPr>
            <a:spLocks noGrp="1"/>
          </p:cNvSpPr>
          <p:nvPr>
            <p:ph idx="1"/>
          </p:nvPr>
        </p:nvSpPr>
        <p:spPr>
          <a:xfrm>
            <a:off x="5351164" y="586822"/>
            <a:ext cx="6002636" cy="866421"/>
          </a:xfrm>
        </p:spPr>
        <p:txBody>
          <a:bodyPr vert="horz" lIns="91440" tIns="45720" rIns="91440" bIns="45720" rtlCol="0" anchor="ctr">
            <a:normAutofit fontScale="92500" lnSpcReduction="20000"/>
          </a:bodyPr>
          <a:lstStyle/>
          <a:p>
            <a:pPr marL="0" indent="0">
              <a:buNone/>
            </a:pPr>
            <a:r>
              <a:rPr lang="en-US">
                <a:solidFill>
                  <a:schemeClr val="tx1"/>
                </a:solidFill>
                <a:latin typeface="Times New Roman" panose="02020603050405020304" pitchFamily="18" charset="0"/>
                <a:cs typeface="Times New Roman" panose="02020603050405020304" pitchFamily="18" charset="0"/>
              </a:rPr>
              <a:t>Battery Dispatching for End Users With On-Site Renewables and Peak Demand Charges – An Approximate Dynamic Programming Approach</a:t>
            </a:r>
          </a:p>
        </p:txBody>
      </p:sp>
      <p:pic>
        <p:nvPicPr>
          <p:cNvPr id="5" name="Picture 4">
            <a:extLst>
              <a:ext uri="{FF2B5EF4-FFF2-40B4-BE49-F238E27FC236}">
                <a16:creationId xmlns:a16="http://schemas.microsoft.com/office/drawing/2014/main" id="{5DDDB433-2F03-A5CD-DB8A-59BD8C02811D}"/>
              </a:ext>
            </a:extLst>
          </p:cNvPr>
          <p:cNvPicPr>
            <a:picLocks noChangeAspect="1"/>
          </p:cNvPicPr>
          <p:nvPr/>
        </p:nvPicPr>
        <p:blipFill>
          <a:blip r:embed="rId2"/>
          <a:stretch>
            <a:fillRect/>
          </a:stretch>
        </p:blipFill>
        <p:spPr>
          <a:xfrm>
            <a:off x="557784" y="3136209"/>
            <a:ext cx="11164824" cy="2679558"/>
          </a:xfrm>
          <a:prstGeom prst="rect">
            <a:avLst/>
          </a:prstGeom>
        </p:spPr>
      </p:pic>
      <p:sp>
        <p:nvSpPr>
          <p:cNvPr id="6" name="TextBox 5">
            <a:extLst>
              <a:ext uri="{FF2B5EF4-FFF2-40B4-BE49-F238E27FC236}">
                <a16:creationId xmlns:a16="http://schemas.microsoft.com/office/drawing/2014/main" id="{F7ACEA1C-CE4B-3603-12FD-45B2B6C8962A}"/>
              </a:ext>
            </a:extLst>
          </p:cNvPr>
          <p:cNvSpPr txBox="1"/>
          <p:nvPr/>
        </p:nvSpPr>
        <p:spPr>
          <a:xfrm>
            <a:off x="5351164" y="1415017"/>
            <a:ext cx="6154601" cy="1200329"/>
          </a:xfrm>
          <a:prstGeom prst="rect">
            <a:avLst/>
          </a:prstGeom>
          <a:noFill/>
        </p:spPr>
        <p:txBody>
          <a:bodyPr wrap="square" rtlCol="0">
            <a:spAutoFit/>
          </a:bodyPr>
          <a:lstStyle/>
          <a:p>
            <a:pPr marL="0" indent="0">
              <a:buNone/>
            </a:pPr>
            <a:r>
              <a:rPr lang="en-US" sz="1800">
                <a:solidFill>
                  <a:schemeClr val="tx1"/>
                </a:solidFill>
              </a:rPr>
              <a:t>Initial thoughts: It uses a linear/linearized model of the battery, and all equations are expressed with matrices.</a:t>
            </a:r>
          </a:p>
          <a:p>
            <a:pPr marL="0" indent="0">
              <a:buNone/>
            </a:pPr>
            <a:r>
              <a:rPr lang="en-US" sz="1800">
                <a:solidFill>
                  <a:schemeClr val="tx1"/>
                </a:solidFill>
              </a:rPr>
              <a:t>Details to be added later.</a:t>
            </a:r>
          </a:p>
          <a:p>
            <a:endParaRPr lang="en-US"/>
          </a:p>
        </p:txBody>
      </p:sp>
    </p:spTree>
    <p:extLst>
      <p:ext uri="{BB962C8B-B14F-4D97-AF65-F5344CB8AC3E}">
        <p14:creationId xmlns:p14="http://schemas.microsoft.com/office/powerpoint/2010/main" val="2724178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1785-83CB-4F7A-820B-C600AC43B067}"/>
              </a:ext>
            </a:extLst>
          </p:cNvPr>
          <p:cNvSpPr>
            <a:spLocks noGrp="1"/>
          </p:cNvSpPr>
          <p:nvPr>
            <p:ph type="title"/>
          </p:nvPr>
        </p:nvSpPr>
        <p:spPr>
          <a:xfrm>
            <a:off x="481693" y="3159578"/>
            <a:ext cx="11389178" cy="398400"/>
          </a:xfrm>
          <a:ln w="38100">
            <a:solidFill>
              <a:schemeClr val="accent4">
                <a:lumMod val="40000"/>
                <a:lumOff val="60000"/>
              </a:schemeClr>
            </a:solidFill>
          </a:ln>
        </p:spPr>
        <p:txBody>
          <a:bodyPr>
            <a:noAutofit/>
          </a:bodyPr>
          <a:lstStyle/>
          <a:p>
            <a:pPr algn="ctr"/>
            <a:r>
              <a:rPr lang="en-US" sz="2400">
                <a:latin typeface="Times New Roman" panose="02020603050405020304" pitchFamily="18" charset="0"/>
                <a:cs typeface="Times New Roman" panose="02020603050405020304" pitchFamily="18" charset="0"/>
              </a:rPr>
              <a:t>Differential Dynamic Programming for Multistage Uncertain Optimal Control</a:t>
            </a:r>
          </a:p>
        </p:txBody>
      </p:sp>
      <p:sp>
        <p:nvSpPr>
          <p:cNvPr id="5" name="TextBox 4">
            <a:extLst>
              <a:ext uri="{FF2B5EF4-FFF2-40B4-BE49-F238E27FC236}">
                <a16:creationId xmlns:a16="http://schemas.microsoft.com/office/drawing/2014/main" id="{CF0FD868-0A00-0958-9612-D576320029A2}"/>
              </a:ext>
            </a:extLst>
          </p:cNvPr>
          <p:cNvSpPr txBox="1"/>
          <p:nvPr/>
        </p:nvSpPr>
        <p:spPr>
          <a:xfrm>
            <a:off x="1097075" y="3557978"/>
            <a:ext cx="10063163" cy="369332"/>
          </a:xfrm>
          <a:prstGeom prst="rect">
            <a:avLst/>
          </a:prstGeom>
          <a:noFill/>
          <a:ln w="38100">
            <a:solidFill>
              <a:schemeClr val="accent4">
                <a:lumMod val="40000"/>
                <a:lumOff val="60000"/>
              </a:schemeClr>
            </a:solidFill>
          </a:ln>
        </p:spPr>
        <p:txBody>
          <a:bodyPr wrap="square" rtlCol="0">
            <a:spAutoFit/>
          </a:bodyPr>
          <a:lstStyle/>
          <a:p>
            <a:pPr algn="ctr"/>
            <a:r>
              <a:rPr lang="en-IN" err="1">
                <a:solidFill>
                  <a:schemeClr val="bg1"/>
                </a:solidFill>
                <a:latin typeface="Times New Roman" panose="02020603050405020304" pitchFamily="18" charset="0"/>
                <a:cs typeface="Times New Roman" panose="02020603050405020304" pitchFamily="18" charset="0"/>
              </a:rPr>
              <a:t>Xiaodong</a:t>
            </a:r>
            <a:r>
              <a:rPr lang="en-IN">
                <a:solidFill>
                  <a:schemeClr val="bg1"/>
                </a:solidFill>
                <a:latin typeface="Times New Roman" panose="02020603050405020304" pitchFamily="18" charset="0"/>
                <a:cs typeface="Times New Roman" panose="02020603050405020304" pitchFamily="18" charset="0"/>
              </a:rPr>
              <a:t> Qian and </a:t>
            </a:r>
            <a:r>
              <a:rPr lang="en-IN" err="1">
                <a:solidFill>
                  <a:schemeClr val="bg1"/>
                </a:solidFill>
                <a:latin typeface="Times New Roman" panose="02020603050405020304" pitchFamily="18" charset="0"/>
                <a:cs typeface="Times New Roman" panose="02020603050405020304" pitchFamily="18" charset="0"/>
              </a:rPr>
              <a:t>Yuanguo</a:t>
            </a:r>
            <a:r>
              <a:rPr lang="en-IN">
                <a:solidFill>
                  <a:schemeClr val="bg1"/>
                </a:solidFill>
                <a:latin typeface="Times New Roman" panose="02020603050405020304" pitchFamily="18" charset="0"/>
                <a:cs typeface="Times New Roman" panose="02020603050405020304" pitchFamily="18" charset="0"/>
              </a:rPr>
              <a:t> Zhu</a:t>
            </a:r>
            <a:endParaRPr lang="en-IN">
              <a:solidFill>
                <a:schemeClr val="bg1"/>
              </a:solidFill>
            </a:endParaRPr>
          </a:p>
        </p:txBody>
      </p:sp>
      <p:sp>
        <p:nvSpPr>
          <p:cNvPr id="6" name="TextBox 5">
            <a:extLst>
              <a:ext uri="{FF2B5EF4-FFF2-40B4-BE49-F238E27FC236}">
                <a16:creationId xmlns:a16="http://schemas.microsoft.com/office/drawing/2014/main" id="{FB333CAB-5ADD-D86F-AF45-EAB2EED3D45B}"/>
              </a:ext>
            </a:extLst>
          </p:cNvPr>
          <p:cNvSpPr txBox="1"/>
          <p:nvPr/>
        </p:nvSpPr>
        <p:spPr>
          <a:xfrm>
            <a:off x="1064418" y="1879672"/>
            <a:ext cx="10063163" cy="369332"/>
          </a:xfrm>
          <a:prstGeom prst="rect">
            <a:avLst/>
          </a:prstGeom>
          <a:noFill/>
          <a:ln w="38100">
            <a:solidFill>
              <a:schemeClr val="accent4">
                <a:lumMod val="40000"/>
                <a:lumOff val="60000"/>
              </a:schemeClr>
            </a:solidFill>
          </a:ln>
        </p:spPr>
        <p:txBody>
          <a:bodyPr wrap="square" rtlCol="0">
            <a:spAutoFit/>
          </a:bodyPr>
          <a:lstStyle/>
          <a:p>
            <a:r>
              <a:rPr lang="en-IN">
                <a:solidFill>
                  <a:schemeClr val="bg1"/>
                </a:solidFill>
                <a:latin typeface="Times New Roman" panose="02020603050405020304" pitchFamily="18" charset="0"/>
                <a:cs typeface="Times New Roman" panose="02020603050405020304" pitchFamily="18" charset="0"/>
              </a:rPr>
              <a:t>Seventh International Joint Conference on Computational Sciences and Optimization (2014)</a:t>
            </a:r>
            <a:endParaRPr lang="en-IN">
              <a:solidFill>
                <a:schemeClr val="bg1"/>
              </a:solidFill>
            </a:endParaRPr>
          </a:p>
        </p:txBody>
      </p:sp>
      <p:sp>
        <p:nvSpPr>
          <p:cNvPr id="3" name="TextBox 2">
            <a:extLst>
              <a:ext uri="{FF2B5EF4-FFF2-40B4-BE49-F238E27FC236}">
                <a16:creationId xmlns:a16="http://schemas.microsoft.com/office/drawing/2014/main" id="{54CE4A4E-4F0A-4A57-07B2-2D7E8CBED98A}"/>
              </a:ext>
            </a:extLst>
          </p:cNvPr>
          <p:cNvSpPr txBox="1"/>
          <p:nvPr/>
        </p:nvSpPr>
        <p:spPr>
          <a:xfrm>
            <a:off x="1918607" y="4942894"/>
            <a:ext cx="2371725" cy="1200329"/>
          </a:xfrm>
          <a:prstGeom prst="rect">
            <a:avLst/>
          </a:prstGeom>
          <a:noFill/>
          <a:ln>
            <a:solidFill>
              <a:schemeClr val="accent4">
                <a:lumMod val="40000"/>
                <a:lumOff val="60000"/>
              </a:schemeClr>
            </a:solidFill>
          </a:ln>
        </p:spPr>
        <p:txBody>
          <a:bodyPr wrap="square" rtlCol="0">
            <a:spAutoFit/>
          </a:bodyPr>
          <a:lstStyle/>
          <a:p>
            <a:r>
              <a:rPr lang="en-US" err="1">
                <a:solidFill>
                  <a:schemeClr val="bg1"/>
                </a:solidFill>
              </a:rPr>
              <a:t>Deptt</a:t>
            </a:r>
            <a:r>
              <a:rPr lang="en-US">
                <a:solidFill>
                  <a:schemeClr val="bg1"/>
                </a:solidFill>
              </a:rPr>
              <a:t>. Of Appl. Math.</a:t>
            </a:r>
          </a:p>
          <a:p>
            <a:r>
              <a:rPr lang="en-US">
                <a:solidFill>
                  <a:schemeClr val="bg1"/>
                </a:solidFill>
              </a:rPr>
              <a:t>Nanjing University of Science and Technology (NUST)</a:t>
            </a:r>
          </a:p>
        </p:txBody>
      </p:sp>
      <p:sp>
        <p:nvSpPr>
          <p:cNvPr id="7" name="TextBox 6">
            <a:extLst>
              <a:ext uri="{FF2B5EF4-FFF2-40B4-BE49-F238E27FC236}">
                <a16:creationId xmlns:a16="http://schemas.microsoft.com/office/drawing/2014/main" id="{A2DED524-45D5-DC85-C0DA-028FBD970E1F}"/>
              </a:ext>
            </a:extLst>
          </p:cNvPr>
          <p:cNvSpPr txBox="1"/>
          <p:nvPr/>
        </p:nvSpPr>
        <p:spPr>
          <a:xfrm>
            <a:off x="8243207" y="4923843"/>
            <a:ext cx="2371725" cy="1200329"/>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Professor with the Department of Mathematics</a:t>
            </a:r>
          </a:p>
          <a:p>
            <a:r>
              <a:rPr lang="en-US">
                <a:solidFill>
                  <a:schemeClr val="bg1"/>
                </a:solidFill>
              </a:rPr>
              <a:t>NUST, Nanjing, China</a:t>
            </a:r>
          </a:p>
        </p:txBody>
      </p:sp>
      <p:cxnSp>
        <p:nvCxnSpPr>
          <p:cNvPr id="9" name="Straight Arrow Connector 8">
            <a:extLst>
              <a:ext uri="{FF2B5EF4-FFF2-40B4-BE49-F238E27FC236}">
                <a16:creationId xmlns:a16="http://schemas.microsoft.com/office/drawing/2014/main" id="{09E2C2EA-CA0F-7418-6264-E0C918F10F77}"/>
              </a:ext>
            </a:extLst>
          </p:cNvPr>
          <p:cNvCxnSpPr>
            <a:cxnSpLocks/>
          </p:cNvCxnSpPr>
          <p:nvPr/>
        </p:nvCxnSpPr>
        <p:spPr>
          <a:xfrm flipH="1">
            <a:off x="2775857" y="3854904"/>
            <a:ext cx="2253343"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6DC399-63BA-2B63-5D63-22924541F2D2}"/>
              </a:ext>
            </a:extLst>
          </p:cNvPr>
          <p:cNvCxnSpPr>
            <a:cxnSpLocks/>
          </p:cNvCxnSpPr>
          <p:nvPr/>
        </p:nvCxnSpPr>
        <p:spPr>
          <a:xfrm>
            <a:off x="7625443" y="3835853"/>
            <a:ext cx="1341664" cy="1087990"/>
          </a:xfrm>
          <a:prstGeom prst="straightConnector1">
            <a:avLst/>
          </a:prstGeom>
          <a:ln w="31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F1764F-CC50-BF35-A605-4A8A0A1406CB}"/>
              </a:ext>
            </a:extLst>
          </p:cNvPr>
          <p:cNvSpPr txBox="1"/>
          <p:nvPr/>
        </p:nvSpPr>
        <p:spPr>
          <a:xfrm>
            <a:off x="5195207" y="5404559"/>
            <a:ext cx="2371725" cy="923330"/>
          </a:xfrm>
          <a:prstGeom prst="rect">
            <a:avLst/>
          </a:prstGeom>
          <a:noFill/>
          <a:ln>
            <a:solidFill>
              <a:schemeClr val="accent4">
                <a:lumMod val="40000"/>
                <a:lumOff val="60000"/>
              </a:schemeClr>
            </a:solidFill>
          </a:ln>
        </p:spPr>
        <p:txBody>
          <a:bodyPr wrap="square" rtlCol="0">
            <a:spAutoFit/>
          </a:bodyPr>
          <a:lstStyle/>
          <a:p>
            <a:r>
              <a:rPr lang="en-US">
                <a:solidFill>
                  <a:schemeClr val="bg1"/>
                </a:solidFill>
              </a:rPr>
              <a:t>Has 1 citation – by the SUGAR-DDP paper by Agarwal and Pileggi</a:t>
            </a:r>
          </a:p>
        </p:txBody>
      </p:sp>
    </p:spTree>
    <p:extLst>
      <p:ext uri="{BB962C8B-B14F-4D97-AF65-F5344CB8AC3E}">
        <p14:creationId xmlns:p14="http://schemas.microsoft.com/office/powerpoint/2010/main" val="1653223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BE95-95CF-765D-2433-9930B0D7BC2A}"/>
              </a:ext>
            </a:extLst>
          </p:cNvPr>
          <p:cNvSpPr>
            <a:spLocks noGrp="1"/>
          </p:cNvSpPr>
          <p:nvPr>
            <p:ph type="title"/>
          </p:nvPr>
        </p:nvSpPr>
        <p:spPr>
          <a:xfrm>
            <a:off x="979715" y="440871"/>
            <a:ext cx="10063163" cy="354205"/>
          </a:xfrm>
          <a:ln>
            <a:solidFill>
              <a:schemeClr val="accent4">
                <a:lumMod val="40000"/>
                <a:lumOff val="60000"/>
              </a:schemeClr>
            </a:solidFill>
          </a:ln>
        </p:spPr>
        <p:txBody>
          <a:bodyPr/>
          <a:lstStyle/>
          <a:p>
            <a:r>
              <a:rPr lang="en-US" sz="2000">
                <a:latin typeface="Times New Roman" panose="02020603050405020304" pitchFamily="18" charset="0"/>
                <a:cs typeface="Times New Roman" panose="02020603050405020304" pitchFamily="18" charset="0"/>
              </a:rPr>
              <a:t>Differential Dynamic Programming for Multistage Uncertain Optimal Control</a:t>
            </a:r>
            <a:endParaRPr lang="en-US" sz="2000"/>
          </a:p>
        </p:txBody>
      </p:sp>
      <p:sp>
        <p:nvSpPr>
          <p:cNvPr id="3" name="Content Placeholder 2">
            <a:extLst>
              <a:ext uri="{FF2B5EF4-FFF2-40B4-BE49-F238E27FC236}">
                <a16:creationId xmlns:a16="http://schemas.microsoft.com/office/drawing/2014/main" id="{DCE0E4E6-1416-0D07-96AB-380DB5E83338}"/>
              </a:ext>
            </a:extLst>
          </p:cNvPr>
          <p:cNvSpPr>
            <a:spLocks noGrp="1"/>
          </p:cNvSpPr>
          <p:nvPr>
            <p:ph idx="1"/>
          </p:nvPr>
        </p:nvSpPr>
        <p:spPr>
          <a:xfrm>
            <a:off x="1034088" y="1796179"/>
            <a:ext cx="6256368" cy="819104"/>
          </a:xfrm>
        </p:spPr>
        <p:txBody>
          <a:bodyPr/>
          <a:lstStyle/>
          <a:p>
            <a:pPr marL="0" indent="0">
              <a:buNone/>
            </a:pPr>
            <a:r>
              <a:rPr lang="en-US"/>
              <a:t>Starting with an expression for the Cost-to-go function for an Uncertain Optimal Control Problem.</a:t>
            </a:r>
          </a:p>
        </p:txBody>
      </p:sp>
      <p:pic>
        <p:nvPicPr>
          <p:cNvPr id="5" name="Picture 4">
            <a:extLst>
              <a:ext uri="{FF2B5EF4-FFF2-40B4-BE49-F238E27FC236}">
                <a16:creationId xmlns:a16="http://schemas.microsoft.com/office/drawing/2014/main" id="{31D1A55B-1E9A-5572-2142-9E70F30ECAC9}"/>
              </a:ext>
            </a:extLst>
          </p:cNvPr>
          <p:cNvPicPr>
            <a:picLocks noChangeAspect="1"/>
          </p:cNvPicPr>
          <p:nvPr/>
        </p:nvPicPr>
        <p:blipFill>
          <a:blip r:embed="rId2"/>
          <a:stretch>
            <a:fillRect/>
          </a:stretch>
        </p:blipFill>
        <p:spPr>
          <a:xfrm>
            <a:off x="1034088" y="3011207"/>
            <a:ext cx="7189545" cy="2648322"/>
          </a:xfrm>
          <a:prstGeom prst="rect">
            <a:avLst/>
          </a:prstGeom>
        </p:spPr>
      </p:pic>
      <p:cxnSp>
        <p:nvCxnSpPr>
          <p:cNvPr id="7" name="Straight Arrow Connector 6">
            <a:extLst>
              <a:ext uri="{FF2B5EF4-FFF2-40B4-BE49-F238E27FC236}">
                <a16:creationId xmlns:a16="http://schemas.microsoft.com/office/drawing/2014/main" id="{0A4CB042-5C3D-6E02-D5F5-B323899D46CF}"/>
              </a:ext>
            </a:extLst>
          </p:cNvPr>
          <p:cNvCxnSpPr/>
          <p:nvPr/>
        </p:nvCxnSpPr>
        <p:spPr>
          <a:xfrm flipV="1">
            <a:off x="3176833" y="2413262"/>
            <a:ext cx="1621410" cy="101573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97ACA-5977-5235-6167-5A5E509E009C}"/>
              </a:ext>
            </a:extLst>
          </p:cNvPr>
          <p:cNvCxnSpPr/>
          <p:nvPr/>
        </p:nvCxnSpPr>
        <p:spPr>
          <a:xfrm flipV="1">
            <a:off x="5617029" y="2432957"/>
            <a:ext cx="261257" cy="1077686"/>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C955A0-6B1A-9A43-D812-9483C8068F4B}"/>
              </a:ext>
            </a:extLst>
          </p:cNvPr>
          <p:cNvCxnSpPr/>
          <p:nvPr/>
        </p:nvCxnSpPr>
        <p:spPr>
          <a:xfrm flipH="1" flipV="1">
            <a:off x="3543300" y="2413262"/>
            <a:ext cx="1738993" cy="2215888"/>
          </a:xfrm>
          <a:prstGeom prst="straightConnector1">
            <a:avLst/>
          </a:prstGeom>
          <a:ln w="19050">
            <a:solidFill>
              <a:srgbClr val="00B0F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544351"/>
      </p:ext>
    </p:extLst>
  </p:cSld>
  <p:clrMapOvr>
    <a:masterClrMapping/>
  </p:clrMapOvr>
</p:sld>
</file>

<file path=ppt/theme/theme1.xml><?xml version="1.0" encoding="utf-8"?>
<a:theme xmlns:a="http://schemas.openxmlformats.org/drawingml/2006/main" name="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Corbel">
      <a:majorFont>
        <a:latin typeface="Corbel"/>
        <a:ea typeface=""/>
        <a:cs typeface=""/>
      </a:majorFont>
      <a:minorFont>
        <a:latin typeface="Corbe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21-Brand-8-19-21">
      <a:dk1>
        <a:srgbClr val="000000"/>
      </a:dk1>
      <a:lt1>
        <a:srgbClr val="FFFFFF"/>
      </a:lt1>
      <a:dk2>
        <a:srgbClr val="4D4D4D"/>
      </a:dk2>
      <a:lt2>
        <a:srgbClr val="A60F2D"/>
      </a:lt2>
      <a:accent1>
        <a:srgbClr val="CA1237"/>
      </a:accent1>
      <a:accent2>
        <a:srgbClr val="002D61"/>
      </a:accent2>
      <a:accent3>
        <a:srgbClr val="F3E700"/>
      </a:accent3>
      <a:accent4>
        <a:srgbClr val="FF6727"/>
      </a:accent4>
      <a:accent5>
        <a:srgbClr val="AADC24"/>
      </a:accent5>
      <a:accent6>
        <a:srgbClr val="5BC3F5"/>
      </a:accent6>
      <a:hlink>
        <a:srgbClr val="CA1237"/>
      </a:hlink>
      <a:folHlink>
        <a:srgbClr val="FF0000"/>
      </a:folHlink>
    </a:clrScheme>
    <a:fontScheme name="Arial both">
      <a:majorFont>
        <a:latin typeface="Arial"/>
        <a:ea typeface=""/>
        <a:cs typeface=""/>
      </a:majorFont>
      <a:minorFont>
        <a:latin typeface="Arial"/>
        <a:ea typeface=""/>
        <a:cs typeface=""/>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DD631CF16A9D4597B7910261C15C8D" ma:contentTypeVersion="8" ma:contentTypeDescription="Create a new document." ma:contentTypeScope="" ma:versionID="6df697ab8c469b327c4ca0ad6150b4d8">
  <xsd:schema xmlns:xsd="http://www.w3.org/2001/XMLSchema" xmlns:xs="http://www.w3.org/2001/XMLSchema" xmlns:p="http://schemas.microsoft.com/office/2006/metadata/properties" xmlns:ns3="07b86a79-a0e0-4fae-97d8-d960552457a2" xmlns:ns4="40f16175-07f6-4179-a7d3-44240c48c007" targetNamespace="http://schemas.microsoft.com/office/2006/metadata/properties" ma:root="true" ma:fieldsID="82c1df116234835aaac4f6705de5e513" ns3:_="" ns4:_="">
    <xsd:import namespace="07b86a79-a0e0-4fae-97d8-d960552457a2"/>
    <xsd:import namespace="40f16175-07f6-4179-a7d3-44240c48c0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86a79-a0e0-4fae-97d8-d960552457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f16175-07f6-4179-a7d3-44240c48c0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7b86a79-a0e0-4fae-97d8-d960552457a2" xsi:nil="true"/>
  </documentManagement>
</p:properties>
</file>

<file path=customXml/itemProps1.xml><?xml version="1.0" encoding="utf-8"?>
<ds:datastoreItem xmlns:ds="http://schemas.openxmlformats.org/officeDocument/2006/customXml" ds:itemID="{7EFD9054-912F-4B88-91C1-59322474C238}">
  <ds:schemaRefs>
    <ds:schemaRef ds:uri="http://schemas.microsoft.com/sharepoint/v3/contenttype/forms"/>
  </ds:schemaRefs>
</ds:datastoreItem>
</file>

<file path=customXml/itemProps2.xml><?xml version="1.0" encoding="utf-8"?>
<ds:datastoreItem xmlns:ds="http://schemas.openxmlformats.org/officeDocument/2006/customXml" ds:itemID="{C18629C6-1239-43B0-A562-8FCFB8E53B3F}">
  <ds:schemaRefs>
    <ds:schemaRef ds:uri="07b86a79-a0e0-4fae-97d8-d960552457a2"/>
    <ds:schemaRef ds:uri="40f16175-07f6-4179-a7d3-44240c48c0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4FE37C-59E4-4EF4-8795-42EF570B5A85}">
  <ds:schemaRefs>
    <ds:schemaRef ds:uri="http://schemas.openxmlformats.org/package/2006/metadata/core-properties"/>
    <ds:schemaRef ds:uri="http://purl.org/dc/dcmitype/"/>
    <ds:schemaRef ds:uri="40f16175-07f6-4179-a7d3-44240c48c007"/>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07b86a79-a0e0-4fae-97d8-d960552457a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10459</Words>
  <Application>Microsoft Office PowerPoint</Application>
  <PresentationFormat>Widescreen</PresentationFormat>
  <Paragraphs>1030</Paragraphs>
  <Slides>166</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166</vt:i4>
      </vt:variant>
    </vt:vector>
  </HeadingPairs>
  <TitlesOfParts>
    <vt:vector size="178" baseType="lpstr">
      <vt:lpstr>Arial</vt:lpstr>
      <vt:lpstr>Arial Black</vt:lpstr>
      <vt:lpstr>Biome</vt:lpstr>
      <vt:lpstr>Calibri</vt:lpstr>
      <vt:lpstr>Cambria</vt:lpstr>
      <vt:lpstr>Cambria Math</vt:lpstr>
      <vt:lpstr>Century</vt:lpstr>
      <vt:lpstr>Corbel</vt:lpstr>
      <vt:lpstr>Times New Roman</vt:lpstr>
      <vt:lpstr>Wingdings</vt:lpstr>
      <vt:lpstr>Office Theme</vt:lpstr>
      <vt:lpstr>1_Office Theme</vt:lpstr>
      <vt:lpstr>Multi-Period Optimal Power Flow for Active Power Distribution Systems</vt:lpstr>
      <vt:lpstr>A Novel Tractable Methodology to Stochastic Multi-Period AC OPF in Active Distribution Systems Using Sequential Linearization Algorithm</vt:lpstr>
      <vt:lpstr>PowerPoint Presentation</vt:lpstr>
      <vt:lpstr>One Page Overview</vt:lpstr>
      <vt:lpstr>Overview of Paper - Modelling</vt:lpstr>
      <vt:lpstr>Overview of Paper - Modelling</vt:lpstr>
      <vt:lpstr>PowerPoint Presentation</vt:lpstr>
      <vt:lpstr>Current Issue: Some mismatch in MPCOPF results Seeming mismatch between specified (from OPF) and assigned values (into OpenDSS) for Battery Reactive Powers</vt:lpstr>
      <vt:lpstr>Currently Doing: Extracting Results on an Hourly (Time-step) Basis, for hourly comparison against OpenDSS</vt:lpstr>
      <vt:lpstr>IEEE 123 X% PVs, 0% Batteries. COPF. T = 1</vt:lpstr>
      <vt:lpstr>IEEE 123 X% PVs, 0% Batteries. COPF. T = 1</vt:lpstr>
      <vt:lpstr>IEEE 123 X% PVs, 0% Batteries. COPF. T = 1</vt:lpstr>
      <vt:lpstr>Comparison with OpenDSS: System-wide Voltage Snapshots PV = 0%, 10%, 20%, 30%, 40%, 50% Battery = 0% T = 1</vt:lpstr>
      <vt:lpstr>PowerPoint Presentation</vt:lpstr>
      <vt:lpstr>Comparison with OpenDSS: System-wide Voltage Snapshots Battery = 10%, 20%, 30%, 40%, 50% PV = 0% T = 1</vt:lpstr>
      <vt:lpstr>PowerPoint Presentation</vt:lpstr>
      <vt:lpstr>PowerPoint Presentation</vt:lpstr>
      <vt:lpstr>Trying to benchmark the “Benchmark” Simulation against the “Original” Simulation</vt:lpstr>
      <vt:lpstr>Trying to benchmark the “Benchmark” Simulation against the “Original” Simulation</vt:lpstr>
      <vt:lpstr>Trying to benchmark the “Benchmark” Simulation against the “Original” Simulation</vt:lpstr>
      <vt:lpstr>IEEE 123 100% DER, 0% Batteries. COPF. T = 1</vt:lpstr>
      <vt:lpstr>Comparison with OpenDSS</vt:lpstr>
      <vt:lpstr>IEEE 123 100% DER, 0% Batteries. COPF. T = 1</vt:lpstr>
      <vt:lpstr>Current Approach: Validating OPF decision variables with OpenDSS</vt:lpstr>
      <vt:lpstr>Comparison with OpenDSS confirms that the current MPCOPF model has issues</vt:lpstr>
      <vt:lpstr>Network being tested on</vt:lpstr>
      <vt:lpstr>Network being tested on</vt:lpstr>
      <vt:lpstr>Overall Scope of the problem Algorithm and Communication Architecture</vt:lpstr>
      <vt:lpstr>PowerPoint Presentation</vt:lpstr>
      <vt:lpstr>PowerPoint Presentation</vt:lpstr>
      <vt:lpstr>PowerPoint Presentation</vt:lpstr>
      <vt:lpstr>PowerPoint Presentation</vt:lpstr>
      <vt:lpstr>Multi-Period D-OPF simulation of a grid with DERs and Battery Storage</vt:lpstr>
      <vt:lpstr>Problem Statement</vt:lpstr>
      <vt:lpstr>Problem Statement</vt:lpstr>
      <vt:lpstr>Simulation Parameters</vt:lpstr>
      <vt:lpstr>Simulation Process</vt:lpstr>
      <vt:lpstr>Optimization Formulation</vt:lpstr>
      <vt:lpstr>Optimization Formulation</vt:lpstr>
      <vt:lpstr>Optimization Formulation</vt:lpstr>
      <vt:lpstr>Optimization Formulation</vt:lpstr>
      <vt:lpstr>Optimization Formulation</vt:lpstr>
      <vt:lpstr>Optimization Formulation</vt:lpstr>
      <vt:lpstr>Current Status of Simulation and Results</vt:lpstr>
      <vt:lpstr>Results: Boundary Variables</vt:lpstr>
      <vt:lpstr>Results: Boundary Variables</vt:lpstr>
      <vt:lpstr>Results: Boundary Variables</vt:lpstr>
      <vt:lpstr>Current Status of Simulation and Results</vt:lpstr>
      <vt:lpstr>Current Status of Simulation and Results</vt:lpstr>
      <vt:lpstr>Current Status of Simulation and Results</vt:lpstr>
      <vt:lpstr>Conclusion and Discussion</vt:lpstr>
      <vt:lpstr>Bounds and Values</vt:lpstr>
      <vt:lpstr>Bounds and Values</vt:lpstr>
      <vt:lpstr>Bounds and Values</vt:lpstr>
      <vt:lpstr>Reference of Notation: Battery Variables</vt:lpstr>
      <vt:lpstr>Reference of Notation: BFM and DER Variables</vt:lpstr>
      <vt:lpstr>Reference of Notation: Grid-level Notation</vt:lpstr>
      <vt:lpstr>Reference of Notation: Branch Flow Model and DER variables</vt:lpstr>
      <vt:lpstr>(IEEE 123 System divided into) 4 Area System</vt:lpstr>
      <vt:lpstr>[In development] Simulation Process of Spatially and Temporally Decomposed OPF algorithm.</vt:lpstr>
      <vt:lpstr>Optimization Formulation</vt:lpstr>
      <vt:lpstr>Multi-Period D-OPF simulation of a grid with DERs and Battery Storage</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Bounds and Values</vt:lpstr>
      <vt:lpstr>Bounds and Values</vt:lpstr>
      <vt:lpstr>Results: Real Power Losses</vt:lpstr>
      <vt:lpstr>A metric for quantifying effect of storage and DER power on the grid.</vt:lpstr>
      <vt:lpstr>Results: Reactive Power Losses</vt:lpstr>
      <vt:lpstr>Results</vt:lpstr>
      <vt:lpstr>Results</vt:lpstr>
      <vt:lpstr>Results: Boundary Variables</vt:lpstr>
      <vt:lpstr>Results: Battery Variables</vt:lpstr>
      <vt:lpstr>Results</vt:lpstr>
      <vt:lpstr>Takeaways</vt:lpstr>
      <vt:lpstr>Takeaways</vt:lpstr>
      <vt:lpstr>Reference of Notation</vt:lpstr>
      <vt:lpstr>Reference of Notation</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Battery Models Used in Various Papers</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Differential Dynamic Programming for Multistage Uncertain Optimal Control</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Large Scale Multi-Period Optimal Power Flow With Energy Storage Systems Using Differential Dynamic Programming</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Receding-Horizon Optimization of Unbalanced Distribution Systems with Time-Scale Separation for Discrete and Continuous Control Devices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Optimal Multi-Period Dispatch of Distributed Energy Resources in Unbalanced Distribution Feeders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Boydo, Valerie J</dc:creator>
  <cp:lastModifiedBy>Jha, Aryan Ritwajeet</cp:lastModifiedBy>
  <cp:revision>1</cp:revision>
  <cp:lastPrinted>2021-09-10T16:26:58Z</cp:lastPrinted>
  <dcterms:created xsi:type="dcterms:W3CDTF">2021-07-01T22:58:28Z</dcterms:created>
  <dcterms:modified xsi:type="dcterms:W3CDTF">2024-02-09T18:31:36Z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0x0101008EDD631CF16A9D4597B7910261C15C8D</vt:lpwstr>
  </property>
</Properties>
</file>